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303" r:id="rId2"/>
    <p:sldId id="323" r:id="rId3"/>
    <p:sldId id="263" r:id="rId4"/>
    <p:sldId id="324" r:id="rId5"/>
    <p:sldId id="325" r:id="rId6"/>
    <p:sldId id="307" r:id="rId7"/>
    <p:sldId id="335" r:id="rId8"/>
    <p:sldId id="327" r:id="rId9"/>
    <p:sldId id="342" r:id="rId10"/>
    <p:sldId id="343" r:id="rId11"/>
    <p:sldId id="336" r:id="rId12"/>
    <p:sldId id="348" r:id="rId13"/>
    <p:sldId id="294" r:id="rId14"/>
    <p:sldId id="347" r:id="rId15"/>
    <p:sldId id="337" r:id="rId16"/>
    <p:sldId id="338" r:id="rId17"/>
    <p:sldId id="331" r:id="rId18"/>
    <p:sldId id="339" r:id="rId19"/>
    <p:sldId id="332" r:id="rId20"/>
    <p:sldId id="340" r:id="rId21"/>
    <p:sldId id="313" r:id="rId22"/>
    <p:sldId id="334" r:id="rId23"/>
    <p:sldId id="346" r:id="rId24"/>
    <p:sldId id="320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47" autoAdjust="0"/>
    <p:restoredTop sz="94579" autoAdjust="0"/>
  </p:normalViewPr>
  <p:slideViewPr>
    <p:cSldViewPr>
      <p:cViewPr varScale="1">
        <p:scale>
          <a:sx n="100" d="100"/>
          <a:sy n="100" d="100"/>
        </p:scale>
        <p:origin x="14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E28EC-5E54-43FE-AADA-CD5B3EF9B3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FD5B6-B0D5-41D6-B0C8-31427C1E9434}">
      <dgm:prSet phldrT="[Текст]" custT="1"/>
      <dgm:spPr/>
      <dgm:t>
        <a:bodyPr/>
        <a:lstStyle/>
        <a:p>
          <a:r>
            <a:rPr lang="ru-RU" sz="2800" dirty="0"/>
            <a:t>АООП</a:t>
          </a:r>
        </a:p>
        <a:p>
          <a:r>
            <a:rPr lang="ru-RU" sz="2000" dirty="0"/>
            <a:t>образовательная программа, адаптированная для обучения определенных категорий лиц с ОВЗ, разрабатывается на группу по нозологии</a:t>
          </a:r>
        </a:p>
      </dgm:t>
    </dgm:pt>
    <dgm:pt modelId="{EA6D9738-3B4B-47C1-BCF4-2FA4F2C46BE2}" type="parTrans" cxnId="{CF4F80D2-781A-456F-B5A1-ADF033E6128F}">
      <dgm:prSet/>
      <dgm:spPr/>
      <dgm:t>
        <a:bodyPr/>
        <a:lstStyle/>
        <a:p>
          <a:endParaRPr lang="ru-RU"/>
        </a:p>
      </dgm:t>
    </dgm:pt>
    <dgm:pt modelId="{F8829177-6581-4782-A8CE-808410FC392B}" type="sibTrans" cxnId="{CF4F80D2-781A-456F-B5A1-ADF033E6128F}">
      <dgm:prSet/>
      <dgm:spPr/>
      <dgm:t>
        <a:bodyPr/>
        <a:lstStyle/>
        <a:p>
          <a:endParaRPr lang="ru-RU"/>
        </a:p>
      </dgm:t>
    </dgm:pt>
    <dgm:pt modelId="{DAEDFC24-BFC3-4B3E-8E88-67E4AF3F3E0C}">
      <dgm:prSet phldrT="[Текст]" custT="1"/>
      <dgm:spPr/>
      <dgm:t>
        <a:bodyPr/>
        <a:lstStyle/>
        <a:p>
          <a:r>
            <a:rPr lang="ru-RU" sz="2800" dirty="0"/>
            <a:t>АОП </a:t>
          </a:r>
        </a:p>
        <a:p>
          <a:r>
            <a:rPr lang="ru-RU" sz="2000" dirty="0"/>
            <a:t>образовательная программа, адаптированная для обучения ребенка с ОВЗ</a:t>
          </a:r>
        </a:p>
        <a:p>
          <a:endParaRPr lang="ru-RU" sz="2000" dirty="0"/>
        </a:p>
        <a:p>
          <a:endParaRPr lang="ru-RU" sz="2000" dirty="0"/>
        </a:p>
      </dgm:t>
    </dgm:pt>
    <dgm:pt modelId="{A759F003-2053-4450-8AFC-50DCF0E1C0FD}" type="sibTrans" cxnId="{420057BE-CCEF-4556-837C-B6DA47A7F45A}">
      <dgm:prSet/>
      <dgm:spPr/>
      <dgm:t>
        <a:bodyPr/>
        <a:lstStyle/>
        <a:p>
          <a:endParaRPr lang="ru-RU"/>
        </a:p>
      </dgm:t>
    </dgm:pt>
    <dgm:pt modelId="{8AFD8591-78AF-4B3F-84A7-BA5AB79748B1}" type="parTrans" cxnId="{420057BE-CCEF-4556-837C-B6DA47A7F45A}">
      <dgm:prSet/>
      <dgm:spPr/>
      <dgm:t>
        <a:bodyPr/>
        <a:lstStyle/>
        <a:p>
          <a:endParaRPr lang="ru-RU"/>
        </a:p>
      </dgm:t>
    </dgm:pt>
    <dgm:pt modelId="{02B6F004-9068-4AAB-AD94-43C255C5A94A}" type="pres">
      <dgm:prSet presAssocID="{CB9E28EC-5E54-43FE-AADA-CD5B3EF9B3D4}" presName="diagram" presStyleCnt="0">
        <dgm:presLayoutVars>
          <dgm:dir/>
          <dgm:resizeHandles val="exact"/>
        </dgm:presLayoutVars>
      </dgm:prSet>
      <dgm:spPr/>
    </dgm:pt>
    <dgm:pt modelId="{87B22824-9A2C-4FA9-9FDF-8A772E77965D}" type="pres">
      <dgm:prSet presAssocID="{127FD5B6-B0D5-41D6-B0C8-31427C1E9434}" presName="node" presStyleLbl="node1" presStyleIdx="0" presStyleCnt="2" custScaleY="114891" custLinFactNeighborX="-600" custLinFactNeighborY="-3269">
        <dgm:presLayoutVars>
          <dgm:bulletEnabled val="1"/>
        </dgm:presLayoutVars>
      </dgm:prSet>
      <dgm:spPr/>
    </dgm:pt>
    <dgm:pt modelId="{29ECA058-6081-4749-BB36-F82A33838E3B}" type="pres">
      <dgm:prSet presAssocID="{F8829177-6581-4782-A8CE-808410FC392B}" presName="sibTrans" presStyleCnt="0"/>
      <dgm:spPr/>
    </dgm:pt>
    <dgm:pt modelId="{A6B9849A-2CEC-41E6-90AE-9BC9D2C9B217}" type="pres">
      <dgm:prSet presAssocID="{DAEDFC24-BFC3-4B3E-8E88-67E4AF3F3E0C}" presName="node" presStyleLbl="node1" presStyleIdx="1" presStyleCnt="2" custScaleY="113945" custLinFactNeighborX="-3188" custLinFactNeighborY="-3742">
        <dgm:presLayoutVars>
          <dgm:bulletEnabled val="1"/>
        </dgm:presLayoutVars>
      </dgm:prSet>
      <dgm:spPr/>
    </dgm:pt>
  </dgm:ptLst>
  <dgm:cxnLst>
    <dgm:cxn modelId="{0C0D7B20-86B6-475A-9181-512EB0555796}" type="presOf" srcId="{CB9E28EC-5E54-43FE-AADA-CD5B3EF9B3D4}" destId="{02B6F004-9068-4AAB-AD94-43C255C5A94A}" srcOrd="0" destOrd="0" presId="urn:microsoft.com/office/officeart/2005/8/layout/default"/>
    <dgm:cxn modelId="{4E1B7837-1711-4D5B-AE47-20BBCBB0F7FF}" type="presOf" srcId="{DAEDFC24-BFC3-4B3E-8E88-67E4AF3F3E0C}" destId="{A6B9849A-2CEC-41E6-90AE-9BC9D2C9B217}" srcOrd="0" destOrd="0" presId="urn:microsoft.com/office/officeart/2005/8/layout/default"/>
    <dgm:cxn modelId="{420057BE-CCEF-4556-837C-B6DA47A7F45A}" srcId="{CB9E28EC-5E54-43FE-AADA-CD5B3EF9B3D4}" destId="{DAEDFC24-BFC3-4B3E-8E88-67E4AF3F3E0C}" srcOrd="1" destOrd="0" parTransId="{8AFD8591-78AF-4B3F-84A7-BA5AB79748B1}" sibTransId="{A759F003-2053-4450-8AFC-50DCF0E1C0FD}"/>
    <dgm:cxn modelId="{CF4F80D2-781A-456F-B5A1-ADF033E6128F}" srcId="{CB9E28EC-5E54-43FE-AADA-CD5B3EF9B3D4}" destId="{127FD5B6-B0D5-41D6-B0C8-31427C1E9434}" srcOrd="0" destOrd="0" parTransId="{EA6D9738-3B4B-47C1-BCF4-2FA4F2C46BE2}" sibTransId="{F8829177-6581-4782-A8CE-808410FC392B}"/>
    <dgm:cxn modelId="{E16735E2-D467-4A84-8706-6286598FED25}" type="presOf" srcId="{127FD5B6-B0D5-41D6-B0C8-31427C1E9434}" destId="{87B22824-9A2C-4FA9-9FDF-8A772E77965D}" srcOrd="0" destOrd="0" presId="urn:microsoft.com/office/officeart/2005/8/layout/default"/>
    <dgm:cxn modelId="{0AF8CC94-93C8-42EE-93B2-D9BF4B2E0652}" type="presParOf" srcId="{02B6F004-9068-4AAB-AD94-43C255C5A94A}" destId="{87B22824-9A2C-4FA9-9FDF-8A772E77965D}" srcOrd="0" destOrd="0" presId="urn:microsoft.com/office/officeart/2005/8/layout/default"/>
    <dgm:cxn modelId="{7134C427-C592-4644-8CA8-F7168E097E56}" type="presParOf" srcId="{02B6F004-9068-4AAB-AD94-43C255C5A94A}" destId="{29ECA058-6081-4749-BB36-F82A33838E3B}" srcOrd="1" destOrd="0" presId="urn:microsoft.com/office/officeart/2005/8/layout/default"/>
    <dgm:cxn modelId="{11E178AB-D3BA-47CA-896C-65364A851C7D}" type="presParOf" srcId="{02B6F004-9068-4AAB-AD94-43C255C5A94A}" destId="{A6B9849A-2CEC-41E6-90AE-9BC9D2C9B21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3E962-5114-4BB5-A752-A423B9030B2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3B835C-FB4D-4B86-A96E-0DD5BF21D9BC}">
      <dgm:prSet phldrT="[Текст]"/>
      <dgm:spPr/>
      <dgm:t>
        <a:bodyPr/>
        <a:lstStyle/>
        <a:p>
          <a:r>
            <a:rPr lang="ru-RU" dirty="0"/>
            <a:t>Педагог-психолог</a:t>
          </a:r>
        </a:p>
      </dgm:t>
    </dgm:pt>
    <dgm:pt modelId="{4109761A-119F-48E8-BD82-04B1726411DF}" type="parTrans" cxnId="{73799101-6355-4C41-B5AF-31111DE55A0B}">
      <dgm:prSet/>
      <dgm:spPr/>
      <dgm:t>
        <a:bodyPr/>
        <a:lstStyle/>
        <a:p>
          <a:endParaRPr lang="ru-RU"/>
        </a:p>
      </dgm:t>
    </dgm:pt>
    <dgm:pt modelId="{9B42E434-86FD-4156-9A8B-24F230FCB1C8}" type="sibTrans" cxnId="{73799101-6355-4C41-B5AF-31111DE55A0B}">
      <dgm:prSet/>
      <dgm:spPr/>
      <dgm:t>
        <a:bodyPr/>
        <a:lstStyle/>
        <a:p>
          <a:endParaRPr lang="ru-RU"/>
        </a:p>
      </dgm:t>
    </dgm:pt>
    <dgm:pt modelId="{B1E450A2-93DD-4AD9-B64F-439DDC4E0974}">
      <dgm:prSet phldrT="[Текст]"/>
      <dgm:spPr/>
      <dgm:t>
        <a:bodyPr/>
        <a:lstStyle/>
        <a:p>
          <a:r>
            <a:rPr lang="ru-RU" dirty="0"/>
            <a:t>Дефектолог</a:t>
          </a:r>
        </a:p>
      </dgm:t>
    </dgm:pt>
    <dgm:pt modelId="{D2D995F8-F368-404E-99D9-E234DFEE73B1}" type="parTrans" cxnId="{1E555FE9-2277-4572-8295-012D2BAB68B3}">
      <dgm:prSet/>
      <dgm:spPr/>
      <dgm:t>
        <a:bodyPr/>
        <a:lstStyle/>
        <a:p>
          <a:endParaRPr lang="ru-RU"/>
        </a:p>
      </dgm:t>
    </dgm:pt>
    <dgm:pt modelId="{21EE928F-2102-409B-8644-140FCA40C907}" type="sibTrans" cxnId="{1E555FE9-2277-4572-8295-012D2BAB68B3}">
      <dgm:prSet/>
      <dgm:spPr/>
      <dgm:t>
        <a:bodyPr/>
        <a:lstStyle/>
        <a:p>
          <a:endParaRPr lang="ru-RU"/>
        </a:p>
      </dgm:t>
    </dgm:pt>
    <dgm:pt modelId="{CF8E473F-2A61-45C9-AAC4-299D024B8ED7}">
      <dgm:prSet phldrT="[Текст]"/>
      <dgm:spPr/>
      <dgm:t>
        <a:bodyPr/>
        <a:lstStyle/>
        <a:p>
          <a:r>
            <a:rPr lang="ru-RU" dirty="0"/>
            <a:t>Учитель-логопед</a:t>
          </a:r>
        </a:p>
      </dgm:t>
    </dgm:pt>
    <dgm:pt modelId="{82FFCB94-25CC-4F20-B643-62DF82C01757}" type="parTrans" cxnId="{49AE650D-13CF-4A82-8526-2877AEA991BC}">
      <dgm:prSet/>
      <dgm:spPr/>
      <dgm:t>
        <a:bodyPr/>
        <a:lstStyle/>
        <a:p>
          <a:endParaRPr lang="ru-RU"/>
        </a:p>
      </dgm:t>
    </dgm:pt>
    <dgm:pt modelId="{4CDC6F59-CCF4-4E97-94E0-3C505AFD5B4E}" type="sibTrans" cxnId="{49AE650D-13CF-4A82-8526-2877AEA991BC}">
      <dgm:prSet/>
      <dgm:spPr/>
      <dgm:t>
        <a:bodyPr/>
        <a:lstStyle/>
        <a:p>
          <a:endParaRPr lang="ru-RU"/>
        </a:p>
      </dgm:t>
    </dgm:pt>
    <dgm:pt modelId="{10C6127D-B5F5-4330-BCCE-8C9F4B5DCEF3}">
      <dgm:prSet phldrT="[Текст]"/>
      <dgm:spPr/>
      <dgm:t>
        <a:bodyPr/>
        <a:lstStyle/>
        <a:p>
          <a:r>
            <a:rPr lang="ru-RU" dirty="0"/>
            <a:t>Тьютор</a:t>
          </a:r>
        </a:p>
      </dgm:t>
    </dgm:pt>
    <dgm:pt modelId="{E156040B-CEDF-4462-BD27-F0D4236AFCBF}" type="parTrans" cxnId="{9F5845DE-24F1-44FD-A40D-FD4D3A68B5E3}">
      <dgm:prSet/>
      <dgm:spPr/>
      <dgm:t>
        <a:bodyPr/>
        <a:lstStyle/>
        <a:p>
          <a:endParaRPr lang="ru-RU"/>
        </a:p>
      </dgm:t>
    </dgm:pt>
    <dgm:pt modelId="{40343983-5851-4210-9DBB-EE8666C4B7A9}" type="sibTrans" cxnId="{9F5845DE-24F1-44FD-A40D-FD4D3A68B5E3}">
      <dgm:prSet/>
      <dgm:spPr/>
      <dgm:t>
        <a:bodyPr/>
        <a:lstStyle/>
        <a:p>
          <a:endParaRPr lang="ru-RU"/>
        </a:p>
      </dgm:t>
    </dgm:pt>
    <dgm:pt modelId="{12FC17B4-18AE-404A-A913-280F3AB8B89D}">
      <dgm:prSet/>
      <dgm:spPr/>
      <dgm:t>
        <a:bodyPr/>
        <a:lstStyle/>
        <a:p>
          <a:r>
            <a:rPr lang="ru-RU"/>
            <a:t>Воспитатель</a:t>
          </a:r>
          <a:endParaRPr lang="ru-RU" dirty="0"/>
        </a:p>
      </dgm:t>
    </dgm:pt>
    <dgm:pt modelId="{C201AFF9-7159-4813-8B3C-80B094317286}" type="parTrans" cxnId="{F96B0B46-B963-4C51-8E55-F7B93F5F4833}">
      <dgm:prSet/>
      <dgm:spPr/>
      <dgm:t>
        <a:bodyPr/>
        <a:lstStyle/>
        <a:p>
          <a:endParaRPr lang="ru-RU"/>
        </a:p>
      </dgm:t>
    </dgm:pt>
    <dgm:pt modelId="{C20483ED-DA7E-4282-A7D0-A0C002F65BCE}" type="sibTrans" cxnId="{F96B0B46-B963-4C51-8E55-F7B93F5F4833}">
      <dgm:prSet/>
      <dgm:spPr/>
      <dgm:t>
        <a:bodyPr/>
        <a:lstStyle/>
        <a:p>
          <a:endParaRPr lang="ru-RU"/>
        </a:p>
      </dgm:t>
    </dgm:pt>
    <dgm:pt modelId="{5DFA3881-E726-4312-BB63-F694CEDDBD75}" type="pres">
      <dgm:prSet presAssocID="{7CB3E962-5114-4BB5-A752-A423B9030B29}" presName="cycle" presStyleCnt="0">
        <dgm:presLayoutVars>
          <dgm:dir/>
          <dgm:resizeHandles val="exact"/>
        </dgm:presLayoutVars>
      </dgm:prSet>
      <dgm:spPr/>
    </dgm:pt>
    <dgm:pt modelId="{B26C06F8-D868-43A0-A7C3-C46346553050}" type="pres">
      <dgm:prSet presAssocID="{963B835C-FB4D-4B86-A96E-0DD5BF21D9BC}" presName="node" presStyleLbl="node1" presStyleIdx="0" presStyleCnt="5">
        <dgm:presLayoutVars>
          <dgm:bulletEnabled val="1"/>
        </dgm:presLayoutVars>
      </dgm:prSet>
      <dgm:spPr/>
    </dgm:pt>
    <dgm:pt modelId="{3976DF02-C76B-4F01-8772-8372A0D0E79F}" type="pres">
      <dgm:prSet presAssocID="{9B42E434-86FD-4156-9A8B-24F230FCB1C8}" presName="sibTrans" presStyleLbl="sibTrans2D1" presStyleIdx="0" presStyleCnt="5"/>
      <dgm:spPr/>
    </dgm:pt>
    <dgm:pt modelId="{C6B0B099-FCFC-4328-A4B1-640BA2E670FF}" type="pres">
      <dgm:prSet presAssocID="{9B42E434-86FD-4156-9A8B-24F230FCB1C8}" presName="connectorText" presStyleLbl="sibTrans2D1" presStyleIdx="0" presStyleCnt="5"/>
      <dgm:spPr/>
    </dgm:pt>
    <dgm:pt modelId="{7836BEDA-E96B-4538-BCD6-339E81278AD2}" type="pres">
      <dgm:prSet presAssocID="{10C6127D-B5F5-4330-BCCE-8C9F4B5DCEF3}" presName="node" presStyleLbl="node1" presStyleIdx="1" presStyleCnt="5">
        <dgm:presLayoutVars>
          <dgm:bulletEnabled val="1"/>
        </dgm:presLayoutVars>
      </dgm:prSet>
      <dgm:spPr/>
    </dgm:pt>
    <dgm:pt modelId="{6D329F59-F523-4236-BE7F-856B6D401359}" type="pres">
      <dgm:prSet presAssocID="{40343983-5851-4210-9DBB-EE8666C4B7A9}" presName="sibTrans" presStyleLbl="sibTrans2D1" presStyleIdx="1" presStyleCnt="5"/>
      <dgm:spPr/>
    </dgm:pt>
    <dgm:pt modelId="{49857EB0-6459-4C83-BBCB-FE3F2A7FFDE8}" type="pres">
      <dgm:prSet presAssocID="{40343983-5851-4210-9DBB-EE8666C4B7A9}" presName="connectorText" presStyleLbl="sibTrans2D1" presStyleIdx="1" presStyleCnt="5"/>
      <dgm:spPr/>
    </dgm:pt>
    <dgm:pt modelId="{AFEE0075-027E-4C47-B1B5-D97B211EF3C7}" type="pres">
      <dgm:prSet presAssocID="{12FC17B4-18AE-404A-A913-280F3AB8B89D}" presName="node" presStyleLbl="node1" presStyleIdx="2" presStyleCnt="5">
        <dgm:presLayoutVars>
          <dgm:bulletEnabled val="1"/>
        </dgm:presLayoutVars>
      </dgm:prSet>
      <dgm:spPr/>
    </dgm:pt>
    <dgm:pt modelId="{04DA4A95-08F7-4E48-BA1E-AC64314312DF}" type="pres">
      <dgm:prSet presAssocID="{C20483ED-DA7E-4282-A7D0-A0C002F65BCE}" presName="sibTrans" presStyleLbl="sibTrans2D1" presStyleIdx="2" presStyleCnt="5"/>
      <dgm:spPr/>
    </dgm:pt>
    <dgm:pt modelId="{F2A75D26-D3DB-4F64-A73F-9BCBEF5F75A2}" type="pres">
      <dgm:prSet presAssocID="{C20483ED-DA7E-4282-A7D0-A0C002F65BCE}" presName="connectorText" presStyleLbl="sibTrans2D1" presStyleIdx="2" presStyleCnt="5"/>
      <dgm:spPr/>
    </dgm:pt>
    <dgm:pt modelId="{71A0FA30-11B9-4EB9-B9E5-C1D6D6C2B5B8}" type="pres">
      <dgm:prSet presAssocID="{B1E450A2-93DD-4AD9-B64F-439DDC4E0974}" presName="node" presStyleLbl="node1" presStyleIdx="3" presStyleCnt="5">
        <dgm:presLayoutVars>
          <dgm:bulletEnabled val="1"/>
        </dgm:presLayoutVars>
      </dgm:prSet>
      <dgm:spPr/>
    </dgm:pt>
    <dgm:pt modelId="{0F8E8204-81BA-498C-A41A-FDDB4E4DC87F}" type="pres">
      <dgm:prSet presAssocID="{21EE928F-2102-409B-8644-140FCA40C907}" presName="sibTrans" presStyleLbl="sibTrans2D1" presStyleIdx="3" presStyleCnt="5"/>
      <dgm:spPr/>
    </dgm:pt>
    <dgm:pt modelId="{5A8079B8-4A67-409D-9A48-D7485F40114F}" type="pres">
      <dgm:prSet presAssocID="{21EE928F-2102-409B-8644-140FCA40C907}" presName="connectorText" presStyleLbl="sibTrans2D1" presStyleIdx="3" presStyleCnt="5"/>
      <dgm:spPr/>
    </dgm:pt>
    <dgm:pt modelId="{87BE7E46-F636-4039-9ABA-FEBDCD204721}" type="pres">
      <dgm:prSet presAssocID="{CF8E473F-2A61-45C9-AAC4-299D024B8ED7}" presName="node" presStyleLbl="node1" presStyleIdx="4" presStyleCnt="5">
        <dgm:presLayoutVars>
          <dgm:bulletEnabled val="1"/>
        </dgm:presLayoutVars>
      </dgm:prSet>
      <dgm:spPr/>
    </dgm:pt>
    <dgm:pt modelId="{7ED97C2F-97A2-4027-9B24-A215BD9D6CC7}" type="pres">
      <dgm:prSet presAssocID="{4CDC6F59-CCF4-4E97-94E0-3C505AFD5B4E}" presName="sibTrans" presStyleLbl="sibTrans2D1" presStyleIdx="4" presStyleCnt="5"/>
      <dgm:spPr/>
    </dgm:pt>
    <dgm:pt modelId="{42CD680B-EBFF-48C8-8A63-94B4637B3AFD}" type="pres">
      <dgm:prSet presAssocID="{4CDC6F59-CCF4-4E97-94E0-3C505AFD5B4E}" presName="connectorText" presStyleLbl="sibTrans2D1" presStyleIdx="4" presStyleCnt="5"/>
      <dgm:spPr/>
    </dgm:pt>
  </dgm:ptLst>
  <dgm:cxnLst>
    <dgm:cxn modelId="{73799101-6355-4C41-B5AF-31111DE55A0B}" srcId="{7CB3E962-5114-4BB5-A752-A423B9030B29}" destId="{963B835C-FB4D-4B86-A96E-0DD5BF21D9BC}" srcOrd="0" destOrd="0" parTransId="{4109761A-119F-48E8-BD82-04B1726411DF}" sibTransId="{9B42E434-86FD-4156-9A8B-24F230FCB1C8}"/>
    <dgm:cxn modelId="{49AE650D-13CF-4A82-8526-2877AEA991BC}" srcId="{7CB3E962-5114-4BB5-A752-A423B9030B29}" destId="{CF8E473F-2A61-45C9-AAC4-299D024B8ED7}" srcOrd="4" destOrd="0" parTransId="{82FFCB94-25CC-4F20-B643-62DF82C01757}" sibTransId="{4CDC6F59-CCF4-4E97-94E0-3C505AFD5B4E}"/>
    <dgm:cxn modelId="{6CCA1D3E-50D5-4908-AC34-693F2EDD62DF}" type="presOf" srcId="{40343983-5851-4210-9DBB-EE8666C4B7A9}" destId="{49857EB0-6459-4C83-BBCB-FE3F2A7FFDE8}" srcOrd="1" destOrd="0" presId="urn:microsoft.com/office/officeart/2005/8/layout/cycle2"/>
    <dgm:cxn modelId="{F96B0B46-B963-4C51-8E55-F7B93F5F4833}" srcId="{7CB3E962-5114-4BB5-A752-A423B9030B29}" destId="{12FC17B4-18AE-404A-A913-280F3AB8B89D}" srcOrd="2" destOrd="0" parTransId="{C201AFF9-7159-4813-8B3C-80B094317286}" sibTransId="{C20483ED-DA7E-4282-A7D0-A0C002F65BCE}"/>
    <dgm:cxn modelId="{973B7E4A-7C7C-4642-8DA2-D8CD109205D4}" type="presOf" srcId="{963B835C-FB4D-4B86-A96E-0DD5BF21D9BC}" destId="{B26C06F8-D868-43A0-A7C3-C46346553050}" srcOrd="0" destOrd="0" presId="urn:microsoft.com/office/officeart/2005/8/layout/cycle2"/>
    <dgm:cxn modelId="{D47E414D-B9B0-4B05-84A1-582D5EF0BAF4}" type="presOf" srcId="{9B42E434-86FD-4156-9A8B-24F230FCB1C8}" destId="{3976DF02-C76B-4F01-8772-8372A0D0E79F}" srcOrd="0" destOrd="0" presId="urn:microsoft.com/office/officeart/2005/8/layout/cycle2"/>
    <dgm:cxn modelId="{55A4207B-A934-4DF2-A034-E35988BA05D2}" type="presOf" srcId="{40343983-5851-4210-9DBB-EE8666C4B7A9}" destId="{6D329F59-F523-4236-BE7F-856B6D401359}" srcOrd="0" destOrd="0" presId="urn:microsoft.com/office/officeart/2005/8/layout/cycle2"/>
    <dgm:cxn modelId="{5B50C495-99AE-450F-9441-0B4FE63BC2A7}" type="presOf" srcId="{21EE928F-2102-409B-8644-140FCA40C907}" destId="{5A8079B8-4A67-409D-9A48-D7485F40114F}" srcOrd="1" destOrd="0" presId="urn:microsoft.com/office/officeart/2005/8/layout/cycle2"/>
    <dgm:cxn modelId="{B21F3198-DE5D-4403-8CCE-8B7E9F49829A}" type="presOf" srcId="{C20483ED-DA7E-4282-A7D0-A0C002F65BCE}" destId="{F2A75D26-D3DB-4F64-A73F-9BCBEF5F75A2}" srcOrd="1" destOrd="0" presId="urn:microsoft.com/office/officeart/2005/8/layout/cycle2"/>
    <dgm:cxn modelId="{D88CD6A1-25F3-4666-BBDB-DB8546CA9DED}" type="presOf" srcId="{4CDC6F59-CCF4-4E97-94E0-3C505AFD5B4E}" destId="{7ED97C2F-97A2-4027-9B24-A215BD9D6CC7}" srcOrd="0" destOrd="0" presId="urn:microsoft.com/office/officeart/2005/8/layout/cycle2"/>
    <dgm:cxn modelId="{AA5A5AA6-A01C-45ED-B6E4-7C986E26B32B}" type="presOf" srcId="{B1E450A2-93DD-4AD9-B64F-439DDC4E0974}" destId="{71A0FA30-11B9-4EB9-B9E5-C1D6D6C2B5B8}" srcOrd="0" destOrd="0" presId="urn:microsoft.com/office/officeart/2005/8/layout/cycle2"/>
    <dgm:cxn modelId="{45308FA7-CE74-40CF-9149-BFD55E1B99AE}" type="presOf" srcId="{12FC17B4-18AE-404A-A913-280F3AB8B89D}" destId="{AFEE0075-027E-4C47-B1B5-D97B211EF3C7}" srcOrd="0" destOrd="0" presId="urn:microsoft.com/office/officeart/2005/8/layout/cycle2"/>
    <dgm:cxn modelId="{8D8E5EB0-2B7E-431C-97E7-FAC184E7D6D1}" type="presOf" srcId="{21EE928F-2102-409B-8644-140FCA40C907}" destId="{0F8E8204-81BA-498C-A41A-FDDB4E4DC87F}" srcOrd="0" destOrd="0" presId="urn:microsoft.com/office/officeart/2005/8/layout/cycle2"/>
    <dgm:cxn modelId="{A35F1DC1-3A62-4290-BD04-2A3E2D9F6905}" type="presOf" srcId="{CF8E473F-2A61-45C9-AAC4-299D024B8ED7}" destId="{87BE7E46-F636-4039-9ABA-FEBDCD204721}" srcOrd="0" destOrd="0" presId="urn:microsoft.com/office/officeart/2005/8/layout/cycle2"/>
    <dgm:cxn modelId="{9F5845DE-24F1-44FD-A40D-FD4D3A68B5E3}" srcId="{7CB3E962-5114-4BB5-A752-A423B9030B29}" destId="{10C6127D-B5F5-4330-BCCE-8C9F4B5DCEF3}" srcOrd="1" destOrd="0" parTransId="{E156040B-CEDF-4462-BD27-F0D4236AFCBF}" sibTransId="{40343983-5851-4210-9DBB-EE8666C4B7A9}"/>
    <dgm:cxn modelId="{C4923DE1-EAC8-4C08-BDDF-73D603D6FF19}" type="presOf" srcId="{7CB3E962-5114-4BB5-A752-A423B9030B29}" destId="{5DFA3881-E726-4312-BB63-F694CEDDBD75}" srcOrd="0" destOrd="0" presId="urn:microsoft.com/office/officeart/2005/8/layout/cycle2"/>
    <dgm:cxn modelId="{1E555FE9-2277-4572-8295-012D2BAB68B3}" srcId="{7CB3E962-5114-4BB5-A752-A423B9030B29}" destId="{B1E450A2-93DD-4AD9-B64F-439DDC4E0974}" srcOrd="3" destOrd="0" parTransId="{D2D995F8-F368-404E-99D9-E234DFEE73B1}" sibTransId="{21EE928F-2102-409B-8644-140FCA40C907}"/>
    <dgm:cxn modelId="{F546C1F6-FEFD-4101-A952-8DC9A8BCA325}" type="presOf" srcId="{C20483ED-DA7E-4282-A7D0-A0C002F65BCE}" destId="{04DA4A95-08F7-4E48-BA1E-AC64314312DF}" srcOrd="0" destOrd="0" presId="urn:microsoft.com/office/officeart/2005/8/layout/cycle2"/>
    <dgm:cxn modelId="{4C7E74F7-225F-4BD5-8E36-D894DE758BC1}" type="presOf" srcId="{4CDC6F59-CCF4-4E97-94E0-3C505AFD5B4E}" destId="{42CD680B-EBFF-48C8-8A63-94B4637B3AFD}" srcOrd="1" destOrd="0" presId="urn:microsoft.com/office/officeart/2005/8/layout/cycle2"/>
    <dgm:cxn modelId="{5B9AAEFC-B969-42F5-A39B-4C94DB09F898}" type="presOf" srcId="{9B42E434-86FD-4156-9A8B-24F230FCB1C8}" destId="{C6B0B099-FCFC-4328-A4B1-640BA2E670FF}" srcOrd="1" destOrd="0" presId="urn:microsoft.com/office/officeart/2005/8/layout/cycle2"/>
    <dgm:cxn modelId="{F78608FE-74BF-400C-A780-2FD0F8CE268A}" type="presOf" srcId="{10C6127D-B5F5-4330-BCCE-8C9F4B5DCEF3}" destId="{7836BEDA-E96B-4538-BCD6-339E81278AD2}" srcOrd="0" destOrd="0" presId="urn:microsoft.com/office/officeart/2005/8/layout/cycle2"/>
    <dgm:cxn modelId="{C0D9EB35-F479-42C2-80D5-54FE593CC36D}" type="presParOf" srcId="{5DFA3881-E726-4312-BB63-F694CEDDBD75}" destId="{B26C06F8-D868-43A0-A7C3-C46346553050}" srcOrd="0" destOrd="0" presId="urn:microsoft.com/office/officeart/2005/8/layout/cycle2"/>
    <dgm:cxn modelId="{BAB74000-D68F-4B13-A6E5-09AFB5B3C446}" type="presParOf" srcId="{5DFA3881-E726-4312-BB63-F694CEDDBD75}" destId="{3976DF02-C76B-4F01-8772-8372A0D0E79F}" srcOrd="1" destOrd="0" presId="urn:microsoft.com/office/officeart/2005/8/layout/cycle2"/>
    <dgm:cxn modelId="{611A56CF-FA4F-4F1A-85D3-C968458420A1}" type="presParOf" srcId="{3976DF02-C76B-4F01-8772-8372A0D0E79F}" destId="{C6B0B099-FCFC-4328-A4B1-640BA2E670FF}" srcOrd="0" destOrd="0" presId="urn:microsoft.com/office/officeart/2005/8/layout/cycle2"/>
    <dgm:cxn modelId="{581FBCA8-3BE7-48E7-97FB-D570B9A262C6}" type="presParOf" srcId="{5DFA3881-E726-4312-BB63-F694CEDDBD75}" destId="{7836BEDA-E96B-4538-BCD6-339E81278AD2}" srcOrd="2" destOrd="0" presId="urn:microsoft.com/office/officeart/2005/8/layout/cycle2"/>
    <dgm:cxn modelId="{BA0D4981-7337-4DC3-8E66-DCD9F11020F6}" type="presParOf" srcId="{5DFA3881-E726-4312-BB63-F694CEDDBD75}" destId="{6D329F59-F523-4236-BE7F-856B6D401359}" srcOrd="3" destOrd="0" presId="urn:microsoft.com/office/officeart/2005/8/layout/cycle2"/>
    <dgm:cxn modelId="{EC4B6D3D-A6B4-4B5C-B022-3CA9DF684C06}" type="presParOf" srcId="{6D329F59-F523-4236-BE7F-856B6D401359}" destId="{49857EB0-6459-4C83-BBCB-FE3F2A7FFDE8}" srcOrd="0" destOrd="0" presId="urn:microsoft.com/office/officeart/2005/8/layout/cycle2"/>
    <dgm:cxn modelId="{A9839994-D732-4FD3-B33B-A07FA8C5E2FB}" type="presParOf" srcId="{5DFA3881-E726-4312-BB63-F694CEDDBD75}" destId="{AFEE0075-027E-4C47-B1B5-D97B211EF3C7}" srcOrd="4" destOrd="0" presId="urn:microsoft.com/office/officeart/2005/8/layout/cycle2"/>
    <dgm:cxn modelId="{08984426-09C6-4779-8697-CD9921CC073A}" type="presParOf" srcId="{5DFA3881-E726-4312-BB63-F694CEDDBD75}" destId="{04DA4A95-08F7-4E48-BA1E-AC64314312DF}" srcOrd="5" destOrd="0" presId="urn:microsoft.com/office/officeart/2005/8/layout/cycle2"/>
    <dgm:cxn modelId="{7201010C-DA4D-4F65-9090-306A98D2EBF6}" type="presParOf" srcId="{04DA4A95-08F7-4E48-BA1E-AC64314312DF}" destId="{F2A75D26-D3DB-4F64-A73F-9BCBEF5F75A2}" srcOrd="0" destOrd="0" presId="urn:microsoft.com/office/officeart/2005/8/layout/cycle2"/>
    <dgm:cxn modelId="{DA3FAA94-6410-41D2-8858-F1537DA90F4F}" type="presParOf" srcId="{5DFA3881-E726-4312-BB63-F694CEDDBD75}" destId="{71A0FA30-11B9-4EB9-B9E5-C1D6D6C2B5B8}" srcOrd="6" destOrd="0" presId="urn:microsoft.com/office/officeart/2005/8/layout/cycle2"/>
    <dgm:cxn modelId="{B04590A3-0D78-4EAF-A133-B2F531D482C6}" type="presParOf" srcId="{5DFA3881-E726-4312-BB63-F694CEDDBD75}" destId="{0F8E8204-81BA-498C-A41A-FDDB4E4DC87F}" srcOrd="7" destOrd="0" presId="urn:microsoft.com/office/officeart/2005/8/layout/cycle2"/>
    <dgm:cxn modelId="{7AD7A905-A8B7-49F6-9847-121EADEF30E9}" type="presParOf" srcId="{0F8E8204-81BA-498C-A41A-FDDB4E4DC87F}" destId="{5A8079B8-4A67-409D-9A48-D7485F40114F}" srcOrd="0" destOrd="0" presId="urn:microsoft.com/office/officeart/2005/8/layout/cycle2"/>
    <dgm:cxn modelId="{DA8B0442-D9A5-4031-A3AA-BE01E6602289}" type="presParOf" srcId="{5DFA3881-E726-4312-BB63-F694CEDDBD75}" destId="{87BE7E46-F636-4039-9ABA-FEBDCD204721}" srcOrd="8" destOrd="0" presId="urn:microsoft.com/office/officeart/2005/8/layout/cycle2"/>
    <dgm:cxn modelId="{70320EF3-84C8-43C2-83FE-CB6AC566877D}" type="presParOf" srcId="{5DFA3881-E726-4312-BB63-F694CEDDBD75}" destId="{7ED97C2F-97A2-4027-9B24-A215BD9D6CC7}" srcOrd="9" destOrd="0" presId="urn:microsoft.com/office/officeart/2005/8/layout/cycle2"/>
    <dgm:cxn modelId="{8F3E063B-18EA-43DD-88F2-6EDD5ADA43D9}" type="presParOf" srcId="{7ED97C2F-97A2-4027-9B24-A215BD9D6CC7}" destId="{42CD680B-EBFF-48C8-8A63-94B4637B3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E7CB9-516D-4E98-8AB1-DA069CB7E9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06BEA-E244-4876-AEF8-EEDBA67239A6}">
      <dgm:prSet phldrT="[Текст]"/>
      <dgm:spPr/>
      <dgm:t>
        <a:bodyPr/>
        <a:lstStyle/>
        <a:p>
          <a:r>
            <a:rPr lang="ru-RU" dirty="0"/>
            <a:t>1. </a:t>
          </a:r>
          <a:r>
            <a:rPr lang="ru-RU" b="1" dirty="0"/>
            <a:t>Заключение и рекомендации ПМПК и </a:t>
          </a:r>
          <a:r>
            <a:rPr lang="ru-RU" b="1" dirty="0" err="1"/>
            <a:t>ППк</a:t>
          </a:r>
          <a:r>
            <a:rPr lang="ru-RU" b="1" dirty="0"/>
            <a:t> образовательной организации</a:t>
          </a:r>
          <a:endParaRPr lang="ru-RU" dirty="0"/>
        </a:p>
      </dgm:t>
    </dgm:pt>
    <dgm:pt modelId="{FA9EF39A-75A5-4D04-859F-876785D4E405}" type="parTrans" cxnId="{097243B3-563E-4816-ADA2-4E18570A4569}">
      <dgm:prSet/>
      <dgm:spPr/>
      <dgm:t>
        <a:bodyPr/>
        <a:lstStyle/>
        <a:p>
          <a:endParaRPr lang="ru-RU"/>
        </a:p>
      </dgm:t>
    </dgm:pt>
    <dgm:pt modelId="{8818897B-18F8-41E5-85C6-89E2983D90D6}" type="sibTrans" cxnId="{097243B3-563E-4816-ADA2-4E18570A4569}">
      <dgm:prSet/>
      <dgm:spPr/>
      <dgm:t>
        <a:bodyPr/>
        <a:lstStyle/>
        <a:p>
          <a:endParaRPr lang="ru-RU"/>
        </a:p>
      </dgm:t>
    </dgm:pt>
    <dgm:pt modelId="{D863F12B-203A-461E-B653-4363ED6871E8}">
      <dgm:prSet phldrT="[Текст]" custT="1"/>
      <dgm:spPr/>
      <dgm:t>
        <a:bodyPr/>
        <a:lstStyle/>
        <a:p>
          <a:r>
            <a:rPr lang="ru-RU" sz="1400" dirty="0"/>
            <a:t>2.</a:t>
          </a:r>
          <a:r>
            <a:rPr lang="ru-RU" sz="1400" b="1" dirty="0"/>
            <a:t> Определение специальных условий</a:t>
          </a:r>
          <a:endParaRPr lang="ru-RU" sz="1400" dirty="0"/>
        </a:p>
        <a:p>
          <a:r>
            <a:rPr lang="ru-RU" sz="900" dirty="0"/>
            <a:t> </a:t>
          </a:r>
        </a:p>
      </dgm:t>
    </dgm:pt>
    <dgm:pt modelId="{EF782865-60D6-4759-8774-760C7E077D8E}" type="parTrans" cxnId="{412EF5EE-115A-4F29-8D10-7998A7B55CA5}">
      <dgm:prSet/>
      <dgm:spPr/>
      <dgm:t>
        <a:bodyPr/>
        <a:lstStyle/>
        <a:p>
          <a:endParaRPr lang="ru-RU"/>
        </a:p>
      </dgm:t>
    </dgm:pt>
    <dgm:pt modelId="{0C5E1346-0652-4B85-8980-71D9CF2F7E8B}" type="sibTrans" cxnId="{412EF5EE-115A-4F29-8D10-7998A7B55CA5}">
      <dgm:prSet/>
      <dgm:spPr/>
      <dgm:t>
        <a:bodyPr/>
        <a:lstStyle/>
        <a:p>
          <a:endParaRPr lang="ru-RU"/>
        </a:p>
      </dgm:t>
    </dgm:pt>
    <dgm:pt modelId="{E65597E1-AE2C-4E08-B125-B5C33F4CF281}">
      <dgm:prSet phldrT="[Текст]" custT="1"/>
      <dgm:spPr/>
      <dgm:t>
        <a:bodyPr/>
        <a:lstStyle/>
        <a:p>
          <a:r>
            <a:rPr lang="ru-RU" sz="1400" dirty="0"/>
            <a:t>3. </a:t>
          </a:r>
          <a:r>
            <a:rPr lang="ru-RU" sz="1400" b="1" dirty="0"/>
            <a:t>Коррекционно-развивающая работа</a:t>
          </a:r>
          <a:endParaRPr lang="ru-RU" sz="1400" dirty="0"/>
        </a:p>
      </dgm:t>
    </dgm:pt>
    <dgm:pt modelId="{F97777AA-A2C1-47E3-89F4-CBF565B711B9}" type="parTrans" cxnId="{3FD3F949-F69E-4647-9C1A-33F2F2FE1243}">
      <dgm:prSet/>
      <dgm:spPr/>
      <dgm:t>
        <a:bodyPr/>
        <a:lstStyle/>
        <a:p>
          <a:endParaRPr lang="ru-RU"/>
        </a:p>
      </dgm:t>
    </dgm:pt>
    <dgm:pt modelId="{E526D528-48D3-442B-8BE1-A0F5F8A042DF}" type="sibTrans" cxnId="{3FD3F949-F69E-4647-9C1A-33F2F2FE1243}">
      <dgm:prSet/>
      <dgm:spPr/>
      <dgm:t>
        <a:bodyPr/>
        <a:lstStyle/>
        <a:p>
          <a:endParaRPr lang="ru-RU"/>
        </a:p>
      </dgm:t>
    </dgm:pt>
    <dgm:pt modelId="{E4050E32-2EC0-4DE2-88EC-3B549ED4D1F6}">
      <dgm:prSet phldrT="[Текст]" custT="1"/>
      <dgm:spPr/>
      <dgm:t>
        <a:bodyPr/>
        <a:lstStyle/>
        <a:p>
          <a:r>
            <a:rPr lang="ru-RU" sz="1400" dirty="0"/>
            <a:t>4. </a:t>
          </a:r>
          <a:r>
            <a:rPr lang="ru-RU" sz="1400" b="1" dirty="0"/>
            <a:t>Работа с нежелательным поведением</a:t>
          </a:r>
          <a:endParaRPr lang="ru-RU" sz="1400" dirty="0"/>
        </a:p>
      </dgm:t>
    </dgm:pt>
    <dgm:pt modelId="{889A5515-C1D6-4CB7-9B97-7A5CE8D21B65}" type="parTrans" cxnId="{584C4A68-F685-4155-94E1-1DB9E5B8AE2C}">
      <dgm:prSet/>
      <dgm:spPr/>
      <dgm:t>
        <a:bodyPr/>
        <a:lstStyle/>
        <a:p>
          <a:endParaRPr lang="ru-RU"/>
        </a:p>
      </dgm:t>
    </dgm:pt>
    <dgm:pt modelId="{64060982-488F-4D1F-B721-DEA1A28A028E}" type="sibTrans" cxnId="{584C4A68-F685-4155-94E1-1DB9E5B8AE2C}">
      <dgm:prSet/>
      <dgm:spPr/>
      <dgm:t>
        <a:bodyPr/>
        <a:lstStyle/>
        <a:p>
          <a:endParaRPr lang="ru-RU"/>
        </a:p>
      </dgm:t>
    </dgm:pt>
    <dgm:pt modelId="{CAAD5BC6-C9D2-48C8-8512-85A1807845BB}">
      <dgm:prSet phldrT="[Текст]" custT="1"/>
      <dgm:spPr/>
      <dgm:t>
        <a:bodyPr/>
        <a:lstStyle/>
        <a:p>
          <a:r>
            <a:rPr lang="ru-RU" sz="1400" dirty="0"/>
            <a:t>5. </a:t>
          </a:r>
          <a:r>
            <a:rPr lang="ru-RU" sz="1400" b="1" dirty="0"/>
            <a:t>Работа с родителями (законными представителями)</a:t>
          </a:r>
          <a:endParaRPr lang="ru-RU" sz="1400" dirty="0"/>
        </a:p>
      </dgm:t>
    </dgm:pt>
    <dgm:pt modelId="{0DD00E5C-1054-44CC-B516-CECF58400773}" type="parTrans" cxnId="{77110E7A-68A4-460D-812D-EDF0EE38CE5C}">
      <dgm:prSet/>
      <dgm:spPr/>
      <dgm:t>
        <a:bodyPr/>
        <a:lstStyle/>
        <a:p>
          <a:endParaRPr lang="ru-RU"/>
        </a:p>
      </dgm:t>
    </dgm:pt>
    <dgm:pt modelId="{3F2E628A-9E4E-40C3-BA99-2AC28524AA6E}" type="sibTrans" cxnId="{77110E7A-68A4-460D-812D-EDF0EE38CE5C}">
      <dgm:prSet/>
      <dgm:spPr/>
      <dgm:t>
        <a:bodyPr/>
        <a:lstStyle/>
        <a:p>
          <a:endParaRPr lang="ru-RU"/>
        </a:p>
      </dgm:t>
    </dgm:pt>
    <dgm:pt modelId="{726B82A1-9AF6-496C-B19A-6174EB611732}" type="pres">
      <dgm:prSet presAssocID="{03EE7CB9-516D-4E98-8AB1-DA069CB7E971}" presName="linear" presStyleCnt="0">
        <dgm:presLayoutVars>
          <dgm:animLvl val="lvl"/>
          <dgm:resizeHandles val="exact"/>
        </dgm:presLayoutVars>
      </dgm:prSet>
      <dgm:spPr/>
    </dgm:pt>
    <dgm:pt modelId="{B33DDD83-D70D-40F1-80C9-372532DDD5CD}" type="pres">
      <dgm:prSet presAssocID="{BC706BEA-E244-4876-AEF8-EEDBA67239A6}" presName="parentText" presStyleLbl="node1" presStyleIdx="0" presStyleCnt="5" custScaleY="157105">
        <dgm:presLayoutVars>
          <dgm:chMax val="0"/>
          <dgm:bulletEnabled val="1"/>
        </dgm:presLayoutVars>
      </dgm:prSet>
      <dgm:spPr/>
    </dgm:pt>
    <dgm:pt modelId="{9CDDA1D0-9E46-4E90-8E21-F44F9D1E7E60}" type="pres">
      <dgm:prSet presAssocID="{8818897B-18F8-41E5-85C6-89E2983D90D6}" presName="spacer" presStyleCnt="0"/>
      <dgm:spPr/>
    </dgm:pt>
    <dgm:pt modelId="{CA1F393F-BD2B-4A56-95D2-549C676CC3B1}" type="pres">
      <dgm:prSet presAssocID="{D863F12B-203A-461E-B653-4363ED6871E8}" presName="parentText" presStyleLbl="node1" presStyleIdx="1" presStyleCnt="5" custScaleY="145848" custLinFactNeighborY="43229">
        <dgm:presLayoutVars>
          <dgm:chMax val="0"/>
          <dgm:bulletEnabled val="1"/>
        </dgm:presLayoutVars>
      </dgm:prSet>
      <dgm:spPr/>
    </dgm:pt>
    <dgm:pt modelId="{CF01C33E-2054-4EDB-8CD7-89BEE688A836}" type="pres">
      <dgm:prSet presAssocID="{0C5E1346-0652-4B85-8980-71D9CF2F7E8B}" presName="spacer" presStyleCnt="0"/>
      <dgm:spPr/>
    </dgm:pt>
    <dgm:pt modelId="{541A4544-51FF-4781-8F2D-51E0EB3BCF93}" type="pres">
      <dgm:prSet presAssocID="{E65597E1-AE2C-4E08-B125-B5C33F4CF281}" presName="parentText" presStyleLbl="node1" presStyleIdx="2" presStyleCnt="5" custScaleY="137461">
        <dgm:presLayoutVars>
          <dgm:chMax val="0"/>
          <dgm:bulletEnabled val="1"/>
        </dgm:presLayoutVars>
      </dgm:prSet>
      <dgm:spPr/>
    </dgm:pt>
    <dgm:pt modelId="{F1FAC07F-50DC-45EB-A814-DA4FB60728B1}" type="pres">
      <dgm:prSet presAssocID="{E526D528-48D3-442B-8BE1-A0F5F8A042DF}" presName="spacer" presStyleCnt="0"/>
      <dgm:spPr/>
    </dgm:pt>
    <dgm:pt modelId="{EC3CF9F8-7D44-4D7C-93AE-2CF697DC14FA}" type="pres">
      <dgm:prSet presAssocID="{E4050E32-2EC0-4DE2-88EC-3B549ED4D1F6}" presName="parentText" presStyleLbl="node1" presStyleIdx="3" presStyleCnt="5" custScaleY="171984" custLinFactY="-7409" custLinFactNeighborX="393" custLinFactNeighborY="-100000">
        <dgm:presLayoutVars>
          <dgm:chMax val="0"/>
          <dgm:bulletEnabled val="1"/>
        </dgm:presLayoutVars>
      </dgm:prSet>
      <dgm:spPr/>
    </dgm:pt>
    <dgm:pt modelId="{F1ABA71B-20EC-4921-83BA-87057E95C549}" type="pres">
      <dgm:prSet presAssocID="{64060982-488F-4D1F-B721-DEA1A28A028E}" presName="spacer" presStyleCnt="0"/>
      <dgm:spPr/>
    </dgm:pt>
    <dgm:pt modelId="{0719C500-85B4-4AC0-9463-815D6E2E0BFA}" type="pres">
      <dgm:prSet presAssocID="{CAAD5BC6-C9D2-48C8-8512-85A1807845BB}" presName="parentText" presStyleLbl="node1" presStyleIdx="4" presStyleCnt="5" custScaleY="162695">
        <dgm:presLayoutVars>
          <dgm:chMax val="0"/>
          <dgm:bulletEnabled val="1"/>
        </dgm:presLayoutVars>
      </dgm:prSet>
      <dgm:spPr/>
    </dgm:pt>
  </dgm:ptLst>
  <dgm:cxnLst>
    <dgm:cxn modelId="{E4EB5C68-B911-4E6D-99FC-2A301EDC1AD8}" type="presOf" srcId="{03EE7CB9-516D-4E98-8AB1-DA069CB7E971}" destId="{726B82A1-9AF6-496C-B19A-6174EB611732}" srcOrd="0" destOrd="0" presId="urn:microsoft.com/office/officeart/2005/8/layout/vList2"/>
    <dgm:cxn modelId="{584C4A68-F685-4155-94E1-1DB9E5B8AE2C}" srcId="{03EE7CB9-516D-4E98-8AB1-DA069CB7E971}" destId="{E4050E32-2EC0-4DE2-88EC-3B549ED4D1F6}" srcOrd="3" destOrd="0" parTransId="{889A5515-C1D6-4CB7-9B97-7A5CE8D21B65}" sibTransId="{64060982-488F-4D1F-B721-DEA1A28A028E}"/>
    <dgm:cxn modelId="{3FD3F949-F69E-4647-9C1A-33F2F2FE1243}" srcId="{03EE7CB9-516D-4E98-8AB1-DA069CB7E971}" destId="{E65597E1-AE2C-4E08-B125-B5C33F4CF281}" srcOrd="2" destOrd="0" parTransId="{F97777AA-A2C1-47E3-89F4-CBF565B711B9}" sibTransId="{E526D528-48D3-442B-8BE1-A0F5F8A042DF}"/>
    <dgm:cxn modelId="{E951FC6B-CCF5-4E82-B2C5-0DCE55F3870E}" type="presOf" srcId="{CAAD5BC6-C9D2-48C8-8512-85A1807845BB}" destId="{0719C500-85B4-4AC0-9463-815D6E2E0BFA}" srcOrd="0" destOrd="0" presId="urn:microsoft.com/office/officeart/2005/8/layout/vList2"/>
    <dgm:cxn modelId="{B9EE3D79-3149-43C6-8D48-40D1A6220FC3}" type="presOf" srcId="{D863F12B-203A-461E-B653-4363ED6871E8}" destId="{CA1F393F-BD2B-4A56-95D2-549C676CC3B1}" srcOrd="0" destOrd="0" presId="urn:microsoft.com/office/officeart/2005/8/layout/vList2"/>
    <dgm:cxn modelId="{77110E7A-68A4-460D-812D-EDF0EE38CE5C}" srcId="{03EE7CB9-516D-4E98-8AB1-DA069CB7E971}" destId="{CAAD5BC6-C9D2-48C8-8512-85A1807845BB}" srcOrd="4" destOrd="0" parTransId="{0DD00E5C-1054-44CC-B516-CECF58400773}" sibTransId="{3F2E628A-9E4E-40C3-BA99-2AC28524AA6E}"/>
    <dgm:cxn modelId="{AD81A482-DDD5-4007-A75B-541D015B54E5}" type="presOf" srcId="{BC706BEA-E244-4876-AEF8-EEDBA67239A6}" destId="{B33DDD83-D70D-40F1-80C9-372532DDD5CD}" srcOrd="0" destOrd="0" presId="urn:microsoft.com/office/officeart/2005/8/layout/vList2"/>
    <dgm:cxn modelId="{0F342BAD-F6FD-4B57-BE46-941EB097986A}" type="presOf" srcId="{E4050E32-2EC0-4DE2-88EC-3B549ED4D1F6}" destId="{EC3CF9F8-7D44-4D7C-93AE-2CF697DC14FA}" srcOrd="0" destOrd="0" presId="urn:microsoft.com/office/officeart/2005/8/layout/vList2"/>
    <dgm:cxn modelId="{097243B3-563E-4816-ADA2-4E18570A4569}" srcId="{03EE7CB9-516D-4E98-8AB1-DA069CB7E971}" destId="{BC706BEA-E244-4876-AEF8-EEDBA67239A6}" srcOrd="0" destOrd="0" parTransId="{FA9EF39A-75A5-4D04-859F-876785D4E405}" sibTransId="{8818897B-18F8-41E5-85C6-89E2983D90D6}"/>
    <dgm:cxn modelId="{497CC0BA-BFDB-41CA-A26B-930C8A2D91CE}" type="presOf" srcId="{E65597E1-AE2C-4E08-B125-B5C33F4CF281}" destId="{541A4544-51FF-4781-8F2D-51E0EB3BCF93}" srcOrd="0" destOrd="0" presId="urn:microsoft.com/office/officeart/2005/8/layout/vList2"/>
    <dgm:cxn modelId="{412EF5EE-115A-4F29-8D10-7998A7B55CA5}" srcId="{03EE7CB9-516D-4E98-8AB1-DA069CB7E971}" destId="{D863F12B-203A-461E-B653-4363ED6871E8}" srcOrd="1" destOrd="0" parTransId="{EF782865-60D6-4759-8774-760C7E077D8E}" sibTransId="{0C5E1346-0652-4B85-8980-71D9CF2F7E8B}"/>
    <dgm:cxn modelId="{E2B72AE7-FFD8-4F2F-B227-2509266DE60B}" type="presParOf" srcId="{726B82A1-9AF6-496C-B19A-6174EB611732}" destId="{B33DDD83-D70D-40F1-80C9-372532DDD5CD}" srcOrd="0" destOrd="0" presId="urn:microsoft.com/office/officeart/2005/8/layout/vList2"/>
    <dgm:cxn modelId="{A325B208-8331-4CBD-81E1-6952AB36527E}" type="presParOf" srcId="{726B82A1-9AF6-496C-B19A-6174EB611732}" destId="{9CDDA1D0-9E46-4E90-8E21-F44F9D1E7E60}" srcOrd="1" destOrd="0" presId="urn:microsoft.com/office/officeart/2005/8/layout/vList2"/>
    <dgm:cxn modelId="{FA5A4304-10E3-4692-8907-F91061FD3657}" type="presParOf" srcId="{726B82A1-9AF6-496C-B19A-6174EB611732}" destId="{CA1F393F-BD2B-4A56-95D2-549C676CC3B1}" srcOrd="2" destOrd="0" presId="urn:microsoft.com/office/officeart/2005/8/layout/vList2"/>
    <dgm:cxn modelId="{E8A615B3-FE20-43F8-94FF-2FC35D2FF3F6}" type="presParOf" srcId="{726B82A1-9AF6-496C-B19A-6174EB611732}" destId="{CF01C33E-2054-4EDB-8CD7-89BEE688A836}" srcOrd="3" destOrd="0" presId="urn:microsoft.com/office/officeart/2005/8/layout/vList2"/>
    <dgm:cxn modelId="{597D92E1-95B1-4598-AE1E-94010F6FC926}" type="presParOf" srcId="{726B82A1-9AF6-496C-B19A-6174EB611732}" destId="{541A4544-51FF-4781-8F2D-51E0EB3BCF93}" srcOrd="4" destOrd="0" presId="urn:microsoft.com/office/officeart/2005/8/layout/vList2"/>
    <dgm:cxn modelId="{182E9C74-1E05-4296-8B3B-D199A54F260D}" type="presParOf" srcId="{726B82A1-9AF6-496C-B19A-6174EB611732}" destId="{F1FAC07F-50DC-45EB-A814-DA4FB60728B1}" srcOrd="5" destOrd="0" presId="urn:microsoft.com/office/officeart/2005/8/layout/vList2"/>
    <dgm:cxn modelId="{1F897E6A-675A-42DC-8E1A-A0327E57E039}" type="presParOf" srcId="{726B82A1-9AF6-496C-B19A-6174EB611732}" destId="{EC3CF9F8-7D44-4D7C-93AE-2CF697DC14FA}" srcOrd="6" destOrd="0" presId="urn:microsoft.com/office/officeart/2005/8/layout/vList2"/>
    <dgm:cxn modelId="{3C8AAFE2-0F3F-4A07-B0C6-D1DCFD21149E}" type="presParOf" srcId="{726B82A1-9AF6-496C-B19A-6174EB611732}" destId="{F1ABA71B-20EC-4921-83BA-87057E95C549}" srcOrd="7" destOrd="0" presId="urn:microsoft.com/office/officeart/2005/8/layout/vList2"/>
    <dgm:cxn modelId="{ACF0B821-F700-4741-B3D7-3A32DDADAE42}" type="presParOf" srcId="{726B82A1-9AF6-496C-B19A-6174EB611732}" destId="{0719C500-85B4-4AC0-9463-815D6E2E0BF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22824-9A2C-4FA9-9FDF-8A772E77965D}">
      <dsp:nvSpPr>
        <dsp:cNvPr id="0" name=""/>
        <dsp:cNvSpPr/>
      </dsp:nvSpPr>
      <dsp:spPr>
        <a:xfrm>
          <a:off x="0" y="144021"/>
          <a:ext cx="3854518" cy="265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АООП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образовательная программа, адаптированная для обучения определенных категорий лиц с ОВЗ, разрабатывается на группу по нозологии</a:t>
          </a:r>
        </a:p>
      </dsp:txBody>
      <dsp:txXfrm>
        <a:off x="0" y="144021"/>
        <a:ext cx="3854518" cy="2657096"/>
      </dsp:txXfrm>
    </dsp:sp>
    <dsp:sp modelId="{A6B9849A-2CEC-41E6-90AE-9BC9D2C9B217}">
      <dsp:nvSpPr>
        <dsp:cNvPr id="0" name=""/>
        <dsp:cNvSpPr/>
      </dsp:nvSpPr>
      <dsp:spPr>
        <a:xfrm>
          <a:off x="4118076" y="144021"/>
          <a:ext cx="3854518" cy="26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АОП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образовательная программа, адаптированная для обучения ребенка с ОВЗ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118076" y="144021"/>
        <a:ext cx="3854518" cy="2635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C06F8-D868-43A0-A7C3-C46346553050}">
      <dsp:nvSpPr>
        <dsp:cNvPr id="0" name=""/>
        <dsp:cNvSpPr/>
      </dsp:nvSpPr>
      <dsp:spPr>
        <a:xfrm>
          <a:off x="2215010" y="1043"/>
          <a:ext cx="1402626" cy="1402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Педагог-психолог</a:t>
          </a:r>
        </a:p>
      </dsp:txBody>
      <dsp:txXfrm>
        <a:off x="2420420" y="206453"/>
        <a:ext cx="991806" cy="991806"/>
      </dsp:txXfrm>
    </dsp:sp>
    <dsp:sp modelId="{3976DF02-C76B-4F01-8772-8372A0D0E79F}">
      <dsp:nvSpPr>
        <dsp:cNvPr id="0" name=""/>
        <dsp:cNvSpPr/>
      </dsp:nvSpPr>
      <dsp:spPr>
        <a:xfrm rot="2160000">
          <a:off x="3573206" y="1078215"/>
          <a:ext cx="372443" cy="47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583876" y="1140054"/>
        <a:ext cx="260710" cy="284032"/>
      </dsp:txXfrm>
    </dsp:sp>
    <dsp:sp modelId="{7836BEDA-E96B-4538-BCD6-339E81278AD2}">
      <dsp:nvSpPr>
        <dsp:cNvPr id="0" name=""/>
        <dsp:cNvSpPr/>
      </dsp:nvSpPr>
      <dsp:spPr>
        <a:xfrm>
          <a:off x="3918275" y="1238538"/>
          <a:ext cx="1402626" cy="1402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Тьютор</a:t>
          </a:r>
        </a:p>
      </dsp:txBody>
      <dsp:txXfrm>
        <a:off x="4123685" y="1443948"/>
        <a:ext cx="991806" cy="991806"/>
      </dsp:txXfrm>
    </dsp:sp>
    <dsp:sp modelId="{6D329F59-F523-4236-BE7F-856B6D401359}">
      <dsp:nvSpPr>
        <dsp:cNvPr id="0" name=""/>
        <dsp:cNvSpPr/>
      </dsp:nvSpPr>
      <dsp:spPr>
        <a:xfrm rot="6480000">
          <a:off x="4111329" y="2694286"/>
          <a:ext cx="372443" cy="47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4184459" y="2735831"/>
        <a:ext cx="260710" cy="284032"/>
      </dsp:txXfrm>
    </dsp:sp>
    <dsp:sp modelId="{AFEE0075-027E-4C47-B1B5-D97B211EF3C7}">
      <dsp:nvSpPr>
        <dsp:cNvPr id="0" name=""/>
        <dsp:cNvSpPr/>
      </dsp:nvSpPr>
      <dsp:spPr>
        <a:xfrm>
          <a:off x="3267686" y="3240845"/>
          <a:ext cx="1402626" cy="1402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Воспитатель</a:t>
          </a:r>
          <a:endParaRPr lang="ru-RU" sz="1100" kern="1200" dirty="0"/>
        </a:p>
      </dsp:txBody>
      <dsp:txXfrm>
        <a:off x="3473096" y="3446255"/>
        <a:ext cx="991806" cy="991806"/>
      </dsp:txXfrm>
    </dsp:sp>
    <dsp:sp modelId="{04DA4A95-08F7-4E48-BA1E-AC64314312DF}">
      <dsp:nvSpPr>
        <dsp:cNvPr id="0" name=""/>
        <dsp:cNvSpPr/>
      </dsp:nvSpPr>
      <dsp:spPr>
        <a:xfrm rot="10800000">
          <a:off x="2740642" y="3705465"/>
          <a:ext cx="372443" cy="47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2852375" y="3800142"/>
        <a:ext cx="260710" cy="284032"/>
      </dsp:txXfrm>
    </dsp:sp>
    <dsp:sp modelId="{71A0FA30-11B9-4EB9-B9E5-C1D6D6C2B5B8}">
      <dsp:nvSpPr>
        <dsp:cNvPr id="0" name=""/>
        <dsp:cNvSpPr/>
      </dsp:nvSpPr>
      <dsp:spPr>
        <a:xfrm>
          <a:off x="1162335" y="3240845"/>
          <a:ext cx="1402626" cy="1402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Дефектолог</a:t>
          </a:r>
        </a:p>
      </dsp:txBody>
      <dsp:txXfrm>
        <a:off x="1367745" y="3446255"/>
        <a:ext cx="991806" cy="991806"/>
      </dsp:txXfrm>
    </dsp:sp>
    <dsp:sp modelId="{0F8E8204-81BA-498C-A41A-FDDB4E4DC87F}">
      <dsp:nvSpPr>
        <dsp:cNvPr id="0" name=""/>
        <dsp:cNvSpPr/>
      </dsp:nvSpPr>
      <dsp:spPr>
        <a:xfrm rot="15120000">
          <a:off x="1355389" y="2714336"/>
          <a:ext cx="372443" cy="47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1428519" y="2862145"/>
        <a:ext cx="260710" cy="284032"/>
      </dsp:txXfrm>
    </dsp:sp>
    <dsp:sp modelId="{87BE7E46-F636-4039-9ABA-FEBDCD204721}">
      <dsp:nvSpPr>
        <dsp:cNvPr id="0" name=""/>
        <dsp:cNvSpPr/>
      </dsp:nvSpPr>
      <dsp:spPr>
        <a:xfrm>
          <a:off x="511746" y="1238538"/>
          <a:ext cx="1402626" cy="1402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Учитель-логопед</a:t>
          </a:r>
        </a:p>
      </dsp:txBody>
      <dsp:txXfrm>
        <a:off x="717156" y="1443948"/>
        <a:ext cx="991806" cy="991806"/>
      </dsp:txXfrm>
    </dsp:sp>
    <dsp:sp modelId="{7ED97C2F-97A2-4027-9B24-A215BD9D6CC7}">
      <dsp:nvSpPr>
        <dsp:cNvPr id="0" name=""/>
        <dsp:cNvSpPr/>
      </dsp:nvSpPr>
      <dsp:spPr>
        <a:xfrm rot="19440000">
          <a:off x="1869942" y="1090606"/>
          <a:ext cx="372443" cy="47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880612" y="1218121"/>
        <a:ext cx="260710" cy="284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DDD83-D70D-40F1-80C9-372532DDD5CD}">
      <dsp:nvSpPr>
        <dsp:cNvPr id="0" name=""/>
        <dsp:cNvSpPr/>
      </dsp:nvSpPr>
      <dsp:spPr>
        <a:xfrm>
          <a:off x="0" y="13377"/>
          <a:ext cx="6768752" cy="93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1. </a:t>
          </a:r>
          <a:r>
            <a:rPr lang="ru-RU" sz="1500" b="1" kern="1200" dirty="0"/>
            <a:t>Заключение и рекомендации ПМПК и </a:t>
          </a:r>
          <a:r>
            <a:rPr lang="ru-RU" sz="1500" b="1" kern="1200" dirty="0" err="1"/>
            <a:t>ППк</a:t>
          </a:r>
          <a:r>
            <a:rPr lang="ru-RU" sz="1500" b="1" kern="1200" dirty="0"/>
            <a:t> образовательной организации</a:t>
          </a:r>
          <a:endParaRPr lang="ru-RU" sz="1500" kern="1200" dirty="0"/>
        </a:p>
      </dsp:txBody>
      <dsp:txXfrm>
        <a:off x="45762" y="59139"/>
        <a:ext cx="6677228" cy="845921"/>
      </dsp:txXfrm>
    </dsp:sp>
    <dsp:sp modelId="{CA1F393F-BD2B-4A56-95D2-549C676CC3B1}">
      <dsp:nvSpPr>
        <dsp:cNvPr id="0" name=""/>
        <dsp:cNvSpPr/>
      </dsp:nvSpPr>
      <dsp:spPr>
        <a:xfrm>
          <a:off x="0" y="1012697"/>
          <a:ext cx="6768752" cy="870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2.</a:t>
          </a:r>
          <a:r>
            <a:rPr lang="ru-RU" sz="1400" b="1" kern="1200" dirty="0"/>
            <a:t> Определение специальных условий</a:t>
          </a:r>
          <a:endParaRPr lang="ru-RU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</a:t>
          </a:r>
        </a:p>
      </dsp:txBody>
      <dsp:txXfrm>
        <a:off x="42483" y="1055180"/>
        <a:ext cx="6683786" cy="785309"/>
      </dsp:txXfrm>
    </dsp:sp>
    <dsp:sp modelId="{541A4544-51FF-4781-8F2D-51E0EB3BCF93}">
      <dsp:nvSpPr>
        <dsp:cNvPr id="0" name=""/>
        <dsp:cNvSpPr/>
      </dsp:nvSpPr>
      <dsp:spPr>
        <a:xfrm>
          <a:off x="0" y="1907498"/>
          <a:ext cx="6768752" cy="820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3. </a:t>
          </a:r>
          <a:r>
            <a:rPr lang="ru-RU" sz="1400" b="1" kern="1200" dirty="0"/>
            <a:t>Коррекционно-развивающая работа</a:t>
          </a:r>
          <a:endParaRPr lang="ru-RU" sz="1400" kern="1200" dirty="0"/>
        </a:p>
      </dsp:txBody>
      <dsp:txXfrm>
        <a:off x="40040" y="1947538"/>
        <a:ext cx="6688672" cy="740149"/>
      </dsp:txXfrm>
    </dsp:sp>
    <dsp:sp modelId="{EC3CF9F8-7D44-4D7C-93AE-2CF697DC14FA}">
      <dsp:nvSpPr>
        <dsp:cNvPr id="0" name=""/>
        <dsp:cNvSpPr/>
      </dsp:nvSpPr>
      <dsp:spPr>
        <a:xfrm>
          <a:off x="0" y="2683518"/>
          <a:ext cx="6768752" cy="1026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4. </a:t>
          </a:r>
          <a:r>
            <a:rPr lang="ru-RU" sz="1400" b="1" kern="1200" dirty="0"/>
            <a:t>Работа с нежелательным поведением</a:t>
          </a:r>
          <a:endParaRPr lang="ru-RU" sz="1400" kern="1200" dirty="0"/>
        </a:p>
      </dsp:txBody>
      <dsp:txXfrm>
        <a:off x="50096" y="2733614"/>
        <a:ext cx="6668560" cy="926036"/>
      </dsp:txXfrm>
    </dsp:sp>
    <dsp:sp modelId="{0719C500-85B4-4AC0-9463-815D6E2E0BFA}">
      <dsp:nvSpPr>
        <dsp:cNvPr id="0" name=""/>
        <dsp:cNvSpPr/>
      </dsp:nvSpPr>
      <dsp:spPr>
        <a:xfrm>
          <a:off x="0" y="3840356"/>
          <a:ext cx="6768752" cy="970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5. </a:t>
          </a:r>
          <a:r>
            <a:rPr lang="ru-RU" sz="1400" b="1" kern="1200" dirty="0"/>
            <a:t>Работа с родителями (законными представителями)</a:t>
          </a:r>
          <a:endParaRPr lang="ru-RU" sz="1400" kern="1200" dirty="0"/>
        </a:p>
      </dsp:txBody>
      <dsp:txXfrm>
        <a:off x="47391" y="3887747"/>
        <a:ext cx="6673970" cy="876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97E8C-F054-412C-8AD3-451A0EBEAF1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1822A-B656-4BF4-9848-01CADD90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3B9B-E062-4245-B59C-056F007180F5}" type="datetime1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E4FB-2C45-45B5-8548-4016DC709CF5}" type="datetime1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C5E-A989-4685-88F5-118C0A7DAB99}" type="datetime1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93ED-B08D-4C60-B9A8-BD39A73A6736}" type="datetime1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620F-7133-4FA0-891C-91D82B0655C4}" type="datetime1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2CEC-AC8C-4579-AC39-DD7164AAD587}" type="datetime1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994F-24BD-469F-8153-E0D19ED3DBA3}" type="datetime1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8FFD-0616-4AF9-B9EE-CA5CD1CCFCB6}" type="datetime1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DA29-0738-43A0-942D-2C9897F0B4FB}" type="datetime1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15D-6316-47CB-B0C3-52D42C82EB17}" type="datetime1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6F6-ADA5-4FCD-97E5-4830B8753B35}" type="datetime1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16A4EC-721D-478C-9AF1-27AE714FCA9A}" type="datetime1">
              <a:rPr lang="ru-RU" smtClean="0"/>
              <a:t>16.02.2022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autism-frc.ru/education/preschool/109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3672408"/>
          </a:xfrm>
        </p:spPr>
        <p:txBody>
          <a:bodyPr>
            <a:noAutofit/>
          </a:bodyPr>
          <a:lstStyle/>
          <a:p>
            <a:pPr algn="ctr"/>
            <a:br>
              <a:rPr lang="ru-RU" sz="2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9006" y="436607"/>
            <a:ext cx="8024441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br>
              <a:rPr lang="ru-RU" b="1" dirty="0">
                <a:solidFill>
                  <a:schemeClr val="tx1"/>
                </a:solidFill>
                <a:effectLst/>
              </a:rPr>
            </a:br>
            <a:r>
              <a:rPr lang="ru-RU" b="1" dirty="0"/>
              <a:t>«Особенности построения индивидуального образовательного маршрута для ребенка с РАС в образовательной организации (дошкольный уровень)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Муниципальное бюджетное дошкольное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образовательное учреждение – </a:t>
            </a:r>
            <a:br>
              <a:rPr lang="ru-RU" b="1" dirty="0"/>
            </a:br>
            <a:r>
              <a:rPr lang="ru-RU" b="1" dirty="0"/>
              <a:t>детский сад комбинированного вида  № 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/>
              <a:t>                                                                    </a:t>
            </a:r>
          </a:p>
          <a:p>
            <a:pPr algn="ctr"/>
            <a:endParaRPr lang="ru-RU" sz="1200" b="1" dirty="0"/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/>
              <a:t>  Адрес: г. Екатеринбург, ул. </a:t>
            </a:r>
            <a:r>
              <a:rPr lang="ru-RU" sz="1200" b="1" dirty="0" err="1"/>
              <a:t>Крауля</a:t>
            </a:r>
            <a:r>
              <a:rPr lang="ru-RU" sz="1200" b="1" dirty="0"/>
              <a:t>, 85а                                    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/>
              <a:t>Заведующий Чепелева Е.А.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/>
              <a:t>8(343)246-45-34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/>
              <a:t>89126298952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                                                                                                </a:t>
            </a:r>
            <a:endParaRPr lang="ru-RU" sz="20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969ED8-FBAD-4F90-A395-DCAD3DFF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5"/>
    </mc:Choice>
    <mc:Fallback xmlns="">
      <p:transition spd="slow" advTm="100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6EA39B-AF3F-4F23-AFCB-612DC4A24DE8}"/>
              </a:ext>
            </a:extLst>
          </p:cNvPr>
          <p:cNvSpPr txBox="1">
            <a:spLocks/>
          </p:cNvSpPr>
          <p:nvPr/>
        </p:nvSpPr>
        <p:spPr>
          <a:xfrm>
            <a:off x="683568" y="381000"/>
            <a:ext cx="7776864" cy="908255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Проведение психолого-педагогической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диагностики детей с ООП</a:t>
            </a:r>
            <a:r>
              <a:rPr lang="en-US" sz="2000" dirty="0">
                <a:solidFill>
                  <a:schemeClr val="tx1"/>
                </a:solidFill>
                <a:effectLst/>
              </a:rPr>
              <a:t>  </a:t>
            </a:r>
            <a:r>
              <a:rPr lang="ru-RU" sz="2000" dirty="0">
                <a:solidFill>
                  <a:schemeClr val="tx1"/>
                </a:solidFill>
                <a:effectLst/>
              </a:rPr>
              <a:t>педагогом-психологом</a:t>
            </a:r>
            <a:r>
              <a:rPr lang="en-US" sz="2000" dirty="0">
                <a:solidFill>
                  <a:schemeClr val="tx1"/>
                </a:solidFill>
                <a:effectLst/>
              </a:rPr>
              <a:t>      </a:t>
            </a:r>
            <a:r>
              <a:rPr lang="ru-RU" sz="2000" dirty="0">
                <a:solidFill>
                  <a:schemeClr val="tx1"/>
                </a:solidFill>
                <a:effectLst/>
              </a:rPr>
              <a:t>  </a:t>
            </a:r>
            <a:r>
              <a:rPr lang="en-US" sz="2000" dirty="0">
                <a:solidFill>
                  <a:schemeClr val="tx1"/>
                </a:solidFill>
                <a:effectLst/>
              </a:rPr>
              <a:t>ABLLS R</a:t>
            </a:r>
            <a:r>
              <a:rPr lang="ru-RU" sz="2000" dirty="0">
                <a:solidFill>
                  <a:schemeClr val="tx1"/>
                </a:solidFill>
                <a:effectLst/>
              </a:rPr>
              <a:t> (эмоции) видео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4EDC2E-22B2-4C44-A857-0CA344104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5" t="34600" r="16925" b="24800"/>
          <a:stretch/>
        </p:blipFill>
        <p:spPr>
          <a:xfrm>
            <a:off x="1835696" y="1916832"/>
            <a:ext cx="568118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B6EA39B-AF3F-4F23-AFCB-612DC4A2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15" y="315995"/>
            <a:ext cx="7776864" cy="66473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Адаптированная Образовательная Программа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86696F-6A23-4817-BAAA-3BF75B7C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8BF9108-4C0C-46B4-B6B4-A58204705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259793"/>
              </p:ext>
            </p:extLst>
          </p:nvPr>
        </p:nvGraphicFramePr>
        <p:xfrm>
          <a:off x="1187624" y="1052736"/>
          <a:ext cx="6768752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37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B6EA39B-AF3F-4F23-AFCB-612DC4A2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15" y="315995"/>
            <a:ext cx="7776864" cy="66473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Адаптированная Образовательная Программа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86696F-6A23-4817-BAAA-3BF75B7C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21334" r="12414" b="8413"/>
          <a:stretch/>
        </p:blipFill>
        <p:spPr bwMode="auto">
          <a:xfrm>
            <a:off x="899592" y="1268760"/>
            <a:ext cx="7256252" cy="42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1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BD9D7-3941-45F1-B47C-5BEE30A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C3B298-FFD2-4BE4-AAF6-D8ACB9B87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26200" r="16926" b="10800"/>
          <a:stretch/>
        </p:blipFill>
        <p:spPr>
          <a:xfrm>
            <a:off x="1090013" y="908720"/>
            <a:ext cx="696397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7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BD9D7-3941-45F1-B47C-5BEE30A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21745" r="13800" b="12460"/>
          <a:stretch/>
        </p:blipFill>
        <p:spPr bwMode="auto">
          <a:xfrm>
            <a:off x="755576" y="1268760"/>
            <a:ext cx="7581089" cy="433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BD9D7-3941-45F1-B47C-5BEE30A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27954" r="17985" b="7304"/>
          <a:stretch/>
        </p:blipFill>
        <p:spPr bwMode="auto">
          <a:xfrm>
            <a:off x="755576" y="692696"/>
            <a:ext cx="7704856" cy="50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2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BD9D7-3941-45F1-B47C-5BEE30A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10C6B0-B3DE-4DBD-AA81-DF67E37A6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24801" r="17713" b="9400"/>
          <a:stretch/>
        </p:blipFill>
        <p:spPr>
          <a:xfrm>
            <a:off x="1134001" y="836712"/>
            <a:ext cx="687599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6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BD9D7-3941-45F1-B47C-5BEE30A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t="28122" r="16970" b="10528"/>
          <a:stretch/>
        </p:blipFill>
        <p:spPr bwMode="auto">
          <a:xfrm>
            <a:off x="611560" y="980728"/>
            <a:ext cx="7888528" cy="47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0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BD9D7-3941-45F1-B47C-5BEE30A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20687" r="17930" b="17674"/>
          <a:stretch/>
        </p:blipFill>
        <p:spPr bwMode="auto">
          <a:xfrm>
            <a:off x="708542" y="900127"/>
            <a:ext cx="7807538" cy="47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97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BD9D7-3941-45F1-B47C-5BEE30A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6" t="21657" r="18701" b="15351"/>
          <a:stretch/>
        </p:blipFill>
        <p:spPr bwMode="auto">
          <a:xfrm>
            <a:off x="611560" y="692696"/>
            <a:ext cx="7776864" cy="49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57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CF9EC49F-CF8A-4B40-A8C0-AD5298B1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CE1FF1-50F3-4A40-BBFB-47F3E1E79C0F}"/>
              </a:ext>
            </a:extLst>
          </p:cNvPr>
          <p:cNvSpPr/>
          <p:nvPr/>
        </p:nvSpPr>
        <p:spPr>
          <a:xfrm>
            <a:off x="1156048" y="692696"/>
            <a:ext cx="71607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Статьи Федерального закона «Об образовании в Российской Федерации», регламентирующие реализацию прав детей с ОВЗ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на получение </a:t>
            </a:r>
            <a:r>
              <a:rPr lang="en-US" sz="1400" b="1" dirty="0"/>
              <a:t>о</a:t>
            </a:r>
            <a:r>
              <a:rPr lang="ru-RU" sz="1400" b="1" dirty="0"/>
              <a:t>б</a:t>
            </a:r>
            <a:r>
              <a:rPr lang="en-US" sz="1400" b="1" dirty="0" err="1"/>
              <a:t>разования</a:t>
            </a:r>
            <a:endParaRPr lang="ru-RU" sz="14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Статья 79, п. 1: «Содержание образования и условия организации обучения и воспитания обучающихся с ограниченными возможностями здоровья определяются адаптированной образовательной программой, а для инвалидов также в соответствии с индивидуальной программой реабилитации инвалида»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Статья 79, п. 2: «Общее образование обучающихся с ограниченными возможностями здоровья осуществляется в организациях, осуществляющих образовательную деятельность по адаптированным основным общеобразовательным программам. В таких организациях создаются специальные условия для получения образования указанными обучающимися»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Статья 2, п. 28: «Адаптированная образовательная программа –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лиц»</a:t>
            </a:r>
          </a:p>
        </p:txBody>
      </p:sp>
    </p:spTree>
    <p:extLst>
      <p:ext uri="{BB962C8B-B14F-4D97-AF65-F5344CB8AC3E}">
        <p14:creationId xmlns:p14="http://schemas.microsoft.com/office/powerpoint/2010/main" val="6896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BD9D7-3941-45F1-B47C-5BEE30A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5BB123-007F-40B8-B506-B23639D7B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29000" r="16925" b="13600"/>
          <a:stretch/>
        </p:blipFill>
        <p:spPr>
          <a:xfrm>
            <a:off x="588373" y="842417"/>
            <a:ext cx="7988555" cy="47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CF0C02C-B71E-4801-B9BA-BB6FC880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61" y="382650"/>
            <a:ext cx="7776864" cy="90825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Нежелательное поведение (НП)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25DB8-C4AE-4F8A-B386-F47F4A8E1224}"/>
              </a:ext>
            </a:extLst>
          </p:cNvPr>
          <p:cNvSpPr txBox="1"/>
          <p:nvPr/>
        </p:nvSpPr>
        <p:spPr>
          <a:xfrm>
            <a:off x="483733" y="1394591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Непонимание происходящего (тревожность)</a:t>
            </a:r>
          </a:p>
          <a:p>
            <a:pPr lvl="0"/>
            <a:r>
              <a:rPr lang="ru-RU" sz="1600" dirty="0" err="1"/>
              <a:t>Несформированность</a:t>
            </a:r>
            <a:r>
              <a:rPr lang="ru-RU" sz="1600" dirty="0"/>
              <a:t> коммуникативных </a:t>
            </a:r>
          </a:p>
          <a:p>
            <a:pPr lvl="0"/>
            <a:r>
              <a:rPr lang="ru-RU" sz="1600" dirty="0"/>
              <a:t>навыков</a:t>
            </a:r>
          </a:p>
          <a:p>
            <a:pPr lvl="0"/>
            <a:r>
              <a:rPr lang="ru-RU" sz="1600" dirty="0"/>
              <a:t>Особые сенсорные ощущения</a:t>
            </a:r>
          </a:p>
          <a:p>
            <a:pPr lvl="0"/>
            <a:endParaRPr lang="ru-RU" sz="1600" u="sng" dirty="0"/>
          </a:p>
          <a:p>
            <a:pPr marL="457200" lvl="0" indent="-457200">
              <a:buAutoNum type="arabicPeriod"/>
            </a:pPr>
            <a:r>
              <a:rPr lang="ru-RU" sz="1600" b="1" u="sng" dirty="0"/>
              <a:t>Выяснить функцию НП:</a:t>
            </a:r>
          </a:p>
          <a:p>
            <a:pPr marL="342900" lvl="0" indent="-342900">
              <a:buFontTx/>
              <a:buChar char="-"/>
            </a:pPr>
            <a:r>
              <a:rPr lang="ru-RU" sz="1600" dirty="0"/>
              <a:t>Избегает неприятного</a:t>
            </a:r>
          </a:p>
          <a:p>
            <a:pPr marL="342900" lvl="0" indent="-342900">
              <a:buFontTx/>
              <a:buChar char="-"/>
            </a:pPr>
            <a:r>
              <a:rPr lang="ru-RU" sz="1600" dirty="0"/>
              <a:t>Хочет получить желаемое</a:t>
            </a:r>
          </a:p>
          <a:p>
            <a:pPr marL="342900" lvl="0" indent="-342900">
              <a:buFontTx/>
              <a:buChar char="-"/>
            </a:pPr>
            <a:r>
              <a:rPr lang="ru-RU" sz="1600" dirty="0"/>
              <a:t>Ощущает особые </a:t>
            </a:r>
          </a:p>
          <a:p>
            <a:pPr lvl="0"/>
            <a:r>
              <a:rPr lang="ru-RU" sz="1600" dirty="0"/>
              <a:t>сенсорные ощущения</a:t>
            </a:r>
          </a:p>
          <a:p>
            <a:pPr lvl="0"/>
            <a:r>
              <a:rPr lang="ru-RU" sz="1600" b="1" dirty="0"/>
              <a:t>2</a:t>
            </a:r>
            <a:r>
              <a:rPr lang="ru-RU" sz="1600" dirty="0"/>
              <a:t>. </a:t>
            </a:r>
            <a:r>
              <a:rPr lang="ru-RU" sz="1600" b="1" u="sng" dirty="0"/>
              <a:t>Собрать данные по НП:</a:t>
            </a:r>
          </a:p>
          <a:p>
            <a:pPr marL="285750" lvl="0" indent="-285750">
              <a:buFontTx/>
              <a:buChar char="-"/>
            </a:pPr>
            <a:r>
              <a:rPr lang="ru-RU" sz="1600" dirty="0"/>
              <a:t>До НП</a:t>
            </a:r>
          </a:p>
          <a:p>
            <a:pPr marL="285750" lvl="0" indent="-285750">
              <a:buFontTx/>
              <a:buChar char="-"/>
            </a:pPr>
            <a:r>
              <a:rPr lang="ru-RU" sz="1600" dirty="0"/>
              <a:t>Во время НП</a:t>
            </a:r>
          </a:p>
          <a:p>
            <a:pPr marL="285750" lvl="0" indent="-285750">
              <a:buFontTx/>
              <a:buChar char="-"/>
            </a:pPr>
            <a:r>
              <a:rPr lang="ru-RU" sz="1600" dirty="0"/>
              <a:t>После НП</a:t>
            </a:r>
          </a:p>
          <a:p>
            <a:pPr lvl="0"/>
            <a:r>
              <a:rPr lang="ru-RU" sz="1600" b="1" dirty="0"/>
              <a:t>3</a:t>
            </a:r>
            <a:r>
              <a:rPr lang="ru-RU" sz="1600" dirty="0"/>
              <a:t>. </a:t>
            </a:r>
            <a:r>
              <a:rPr lang="ru-RU" sz="1600" b="1" u="sng" dirty="0"/>
              <a:t>Построить общую стратегию </a:t>
            </a:r>
          </a:p>
          <a:p>
            <a:pPr lvl="0"/>
            <a:r>
              <a:rPr lang="ru-RU" sz="1600" b="1" u="sng" dirty="0"/>
              <a:t>работы для всех участников ОП</a:t>
            </a:r>
          </a:p>
          <a:p>
            <a:pPr lvl="0"/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5"/>
            <a:ext cx="2628379" cy="350450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529AB6-4034-4AF8-B3BD-9CBBD488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41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BD9D7-3941-45F1-B47C-5BEE30A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t="23757" r="17570" b="10603"/>
          <a:stretch/>
        </p:blipFill>
        <p:spPr bwMode="auto">
          <a:xfrm>
            <a:off x="742078" y="908720"/>
            <a:ext cx="7642719" cy="48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75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6EA39B-AF3F-4F23-AFCB-612DC4A24DE8}"/>
              </a:ext>
            </a:extLst>
          </p:cNvPr>
          <p:cNvSpPr txBox="1">
            <a:spLocks/>
          </p:cNvSpPr>
          <p:nvPr/>
        </p:nvSpPr>
        <p:spPr>
          <a:xfrm>
            <a:off x="563899" y="404664"/>
            <a:ext cx="7776864" cy="908255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Фрагмент занятия тьютора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с ребенком  с РАС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(развитие навыка имитации с предметами) видео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B7AE1C-3C2F-4921-9A04-F2C415AF6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5" t="35999" r="19288" b="24801"/>
          <a:stretch/>
        </p:blipFill>
        <p:spPr>
          <a:xfrm>
            <a:off x="1979712" y="1813963"/>
            <a:ext cx="5652628" cy="323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2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EB575A-24FD-45B5-A341-A1351C74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Picture 4" descr="C:\Users\MicroStar\Documents\0aa92f6b92e929d8f7d0475709162881.png">
            <a:extLst>
              <a:ext uri="{FF2B5EF4-FFF2-40B4-BE49-F238E27FC236}">
                <a16:creationId xmlns:a16="http://schemas.microsoft.com/office/drawing/2014/main" id="{6F0A9D10-AA2C-43B9-A60E-737765D7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6" y="1484784"/>
            <a:ext cx="3194982" cy="319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MicroStar\Documents\3ca2a6a445687884886f8c8c7818aea5.png">
            <a:extLst>
              <a:ext uri="{FF2B5EF4-FFF2-40B4-BE49-F238E27FC236}">
                <a16:creationId xmlns:a16="http://schemas.microsoft.com/office/drawing/2014/main" id="{3C4E3287-39A4-4531-91A7-0A379F7B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192553" cy="319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100910-B44C-4504-BF72-D1131BEEA98E}"/>
              </a:ext>
            </a:extLst>
          </p:cNvPr>
          <p:cNvSpPr txBox="1"/>
          <p:nvPr/>
        </p:nvSpPr>
        <p:spPr>
          <a:xfrm>
            <a:off x="2962424" y="836712"/>
            <a:ext cx="37561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latin typeface="+mj-lt"/>
                <a:ea typeface="+mj-ea"/>
                <a:cs typeface="+mj-cs"/>
              </a:rPr>
              <a:t>Мы рады сотрудничеству</a:t>
            </a:r>
          </a:p>
        </p:txBody>
      </p:sp>
    </p:spTree>
    <p:extLst>
      <p:ext uri="{BB962C8B-B14F-4D97-AF65-F5344CB8AC3E}">
        <p14:creationId xmlns:p14="http://schemas.microsoft.com/office/powerpoint/2010/main" val="353658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CF0C02C-B71E-4801-B9BA-BB6FC880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Федеральный государственный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образовательный стандарт  дошкольного образования</a:t>
            </a: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CF9EC49F-CF8A-4B40-A8C0-AD5298B1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E054BD-F2C5-4384-868D-E10E7DFEC6E7}"/>
              </a:ext>
            </a:extLst>
          </p:cNvPr>
          <p:cNvSpPr/>
          <p:nvPr/>
        </p:nvSpPr>
        <p:spPr>
          <a:xfrm>
            <a:off x="1403648" y="2032495"/>
            <a:ext cx="6624736" cy="2793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3.2.2. Для получения без дискриминации качественного образования детьми с ограниченными возможностями здоровья создаются необходимые условия для диагностики и коррекции нарушений развития и социальной адаптации, оказания ранней коррекционной помощи на основе специальных психолого-педагогических подходов и наиболее подходящих для этих детей языков, методов, способов общения и условий, в максимальной степени способствующих получению дошкольного образования, а также социальному развитию этих детей, в том числе посредством организации инклюзивного образования детей с ограниченными возможностями здоровья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CF9EC49F-CF8A-4B40-A8C0-AD5298B1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5877272"/>
            <a:ext cx="603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https://autism-frc.ru/education/preschool/1094</a:t>
            </a:r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CF0C02C-B71E-4801-B9BA-BB6FC880EF0C}"/>
              </a:ext>
            </a:extLst>
          </p:cNvPr>
          <p:cNvSpPr txBox="1">
            <a:spLocks/>
          </p:cNvSpPr>
          <p:nvPr/>
        </p:nvSpPr>
        <p:spPr>
          <a:xfrm>
            <a:off x="571464" y="5181721"/>
            <a:ext cx="7776864" cy="52700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dirty="0">
                <a:solidFill>
                  <a:schemeClr val="tx1"/>
                </a:solidFill>
                <a:effectLst/>
              </a:rPr>
              <a:t>Проект АООП РАС ДО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A084F0D-D706-47E8-A658-5E6121899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024100"/>
              </p:ext>
            </p:extLst>
          </p:nvPr>
        </p:nvGraphicFramePr>
        <p:xfrm>
          <a:off x="599760" y="1412776"/>
          <a:ext cx="8096465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1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CF0C02C-B71E-4801-B9BA-BB6FC880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0" y="396652"/>
            <a:ext cx="7776864" cy="52700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Команда разработчиков АОП</a:t>
            </a: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CF9EC49F-CF8A-4B40-A8C0-AD5298B1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598BC-4104-406F-A78B-27C613B5D1A1}"/>
              </a:ext>
            </a:extLst>
          </p:cNvPr>
          <p:cNvSpPr txBox="1"/>
          <p:nvPr/>
        </p:nvSpPr>
        <p:spPr>
          <a:xfrm>
            <a:off x="767376" y="740573"/>
            <a:ext cx="4320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9269111-CFD9-4A95-9126-56D7FB3A87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890004"/>
              </p:ext>
            </p:extLst>
          </p:nvPr>
        </p:nvGraphicFramePr>
        <p:xfrm>
          <a:off x="1655676" y="1106742"/>
          <a:ext cx="5832648" cy="4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1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B6EA39B-AF3F-4F23-AFCB-612DC4A2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15" y="315995"/>
            <a:ext cx="7776864" cy="90825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Проведение психолого-педагогической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диагностики детей с ООП</a:t>
            </a:r>
            <a:r>
              <a:rPr lang="en-US" sz="2000" dirty="0">
                <a:solidFill>
                  <a:schemeClr val="tx1"/>
                </a:solidFill>
                <a:effectLst/>
              </a:rPr>
              <a:t>        </a:t>
            </a:r>
            <a:r>
              <a:rPr lang="ru-RU" sz="2000" dirty="0">
                <a:solidFill>
                  <a:schemeClr val="tx1"/>
                </a:solidFill>
                <a:effectLst/>
              </a:rPr>
              <a:t>  </a:t>
            </a:r>
            <a:r>
              <a:rPr lang="en-US" sz="2000" dirty="0">
                <a:solidFill>
                  <a:schemeClr val="tx1"/>
                </a:solidFill>
                <a:effectLst/>
              </a:rPr>
              <a:t>ABLLS R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86696F-6A23-4817-BAAA-3BF75B7C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949F69-AF08-4D94-B96D-C1692CA31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99" y="1333442"/>
            <a:ext cx="6332721" cy="4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5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8C4E-4FDD-4489-BF98-BC7609B8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B6EA39B-AF3F-4F23-AFCB-612DC4A2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15" y="315995"/>
            <a:ext cx="7776864" cy="90825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Проведение психолого-педагогической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диагностики детей с ООП</a:t>
            </a:r>
            <a:r>
              <a:rPr lang="en-US" sz="2000" dirty="0">
                <a:solidFill>
                  <a:schemeClr val="tx1"/>
                </a:solidFill>
                <a:effectLst/>
              </a:rPr>
              <a:t>        </a:t>
            </a:r>
            <a:r>
              <a:rPr lang="ru-RU" sz="2000" dirty="0">
                <a:solidFill>
                  <a:schemeClr val="tx1"/>
                </a:solidFill>
                <a:effectLst/>
              </a:rPr>
              <a:t>  </a:t>
            </a:r>
            <a:r>
              <a:rPr lang="en-US" sz="2000" dirty="0">
                <a:solidFill>
                  <a:schemeClr val="tx1"/>
                </a:solidFill>
                <a:effectLst/>
              </a:rPr>
              <a:t>ABLLS R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86696F-6A23-4817-BAAA-3BF75B7C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3D8ECF-8480-4920-9BF4-5102D6357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9889" r="38339" b="36138"/>
          <a:stretch/>
        </p:blipFill>
        <p:spPr>
          <a:xfrm>
            <a:off x="1386492" y="1497699"/>
            <a:ext cx="6371016" cy="38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4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6EA39B-AF3F-4F23-AFCB-612DC4A24DE8}"/>
              </a:ext>
            </a:extLst>
          </p:cNvPr>
          <p:cNvSpPr txBox="1">
            <a:spLocks/>
          </p:cNvSpPr>
          <p:nvPr/>
        </p:nvSpPr>
        <p:spPr>
          <a:xfrm>
            <a:off x="683568" y="405805"/>
            <a:ext cx="7776864" cy="908255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Проведение психолого-педагогической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диагностики </a:t>
            </a:r>
            <a:r>
              <a:rPr lang="en-US" sz="2000" dirty="0">
                <a:solidFill>
                  <a:schemeClr val="tx1"/>
                </a:solidFill>
                <a:effectLst/>
              </a:rPr>
              <a:t>ABLLS R</a:t>
            </a:r>
            <a:r>
              <a:rPr lang="ru-RU" sz="2000" dirty="0">
                <a:solidFill>
                  <a:schemeClr val="tx1"/>
                </a:solidFill>
                <a:effectLst/>
              </a:rPr>
              <a:t>  детей с ООП  тьютором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(имитация крупная моторика) видео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A7D4BA-01DE-420A-9D90-9E2CAD3C8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5" t="35999" r="16925" b="24801"/>
          <a:stretch/>
        </p:blipFill>
        <p:spPr>
          <a:xfrm>
            <a:off x="1619672" y="1772816"/>
            <a:ext cx="61515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7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6EA39B-AF3F-4F23-AFCB-612DC4A24DE8}"/>
              </a:ext>
            </a:extLst>
          </p:cNvPr>
          <p:cNvSpPr txBox="1">
            <a:spLocks/>
          </p:cNvSpPr>
          <p:nvPr/>
        </p:nvSpPr>
        <p:spPr>
          <a:xfrm>
            <a:off x="571464" y="476672"/>
            <a:ext cx="7776864" cy="908255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Проведение психолого-педагогической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диагностики </a:t>
            </a:r>
            <a:r>
              <a:rPr lang="en-US" sz="2000" dirty="0">
                <a:solidFill>
                  <a:schemeClr val="tx1"/>
                </a:solidFill>
                <a:effectLst/>
              </a:rPr>
              <a:t>ABLLS R</a:t>
            </a:r>
            <a:r>
              <a:rPr lang="ru-RU" sz="2000" dirty="0">
                <a:solidFill>
                  <a:schemeClr val="tx1"/>
                </a:solidFill>
                <a:effectLst/>
              </a:rPr>
              <a:t>   детей с ООП</a:t>
            </a:r>
            <a:r>
              <a:rPr lang="en-US" sz="2000" dirty="0">
                <a:solidFill>
                  <a:schemeClr val="tx1"/>
                </a:solidFill>
                <a:effectLst/>
              </a:rPr>
              <a:t>   </a:t>
            </a:r>
            <a:r>
              <a:rPr lang="ru-RU" sz="2000" dirty="0">
                <a:solidFill>
                  <a:schemeClr val="tx1"/>
                </a:solidFill>
                <a:effectLst/>
              </a:rPr>
              <a:t>тьютором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(части тела) видео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B7B5A-AAA6-4CD8-9769-56EBEE1EC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6" t="35998" r="18500" b="26201"/>
          <a:stretch/>
        </p:blipFill>
        <p:spPr>
          <a:xfrm>
            <a:off x="1638340" y="1844824"/>
            <a:ext cx="586731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54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3605</TotalTime>
  <Words>548</Words>
  <Application>Microsoft Office PowerPoint</Application>
  <PresentationFormat>Экран (4:3)</PresentationFormat>
  <Paragraphs>116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Verdana</vt:lpstr>
      <vt:lpstr>Wingdings 2</vt:lpstr>
      <vt:lpstr>Аспект</vt:lpstr>
      <vt:lpstr> </vt:lpstr>
      <vt:lpstr>Презентация PowerPoint</vt:lpstr>
      <vt:lpstr>Федеральный государственный  образовательный стандарт  дошкольного образования</vt:lpstr>
      <vt:lpstr>Презентация PowerPoint</vt:lpstr>
      <vt:lpstr>Команда разработчиков АОП</vt:lpstr>
      <vt:lpstr>Проведение психолого-педагогической  диагностики детей с ООП          ABLLS R</vt:lpstr>
      <vt:lpstr>Проведение психолого-педагогической  диагностики детей с ООП          ABLLS R</vt:lpstr>
      <vt:lpstr>Презентация PowerPoint</vt:lpstr>
      <vt:lpstr>Презентация PowerPoint</vt:lpstr>
      <vt:lpstr>Презентация PowerPoint</vt:lpstr>
      <vt:lpstr>Адаптированная Образовательная Программа</vt:lpstr>
      <vt:lpstr>Адаптированная Образовательная Программа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Нежелательное поведение (НП)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Ююююю.ююю</dc:title>
  <dc:creator>MicroStar</dc:creator>
  <cp:lastModifiedBy>ДС 13</cp:lastModifiedBy>
  <cp:revision>356</cp:revision>
  <cp:lastPrinted>2021-10-15T08:01:00Z</cp:lastPrinted>
  <dcterms:created xsi:type="dcterms:W3CDTF">2019-05-27T08:07:49Z</dcterms:created>
  <dcterms:modified xsi:type="dcterms:W3CDTF">2022-02-16T04:33:22Z</dcterms:modified>
</cp:coreProperties>
</file>